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diagrams/data1.xml" ContentType="application/vnd.openxmlformats-officedocument.drawingml.diagramData+xml"/>
  <Override PartName="/ppt/diagrams/data18.xml" ContentType="application/vnd.openxmlformats-officedocument.drawingml.diagramData+xml"/>
  <Override PartName="/ppt/diagrams/data17.xml" ContentType="application/vnd.openxmlformats-officedocument.drawingml.diagramData+xml"/>
  <Override PartName="/ppt/diagrams/data16.xml" ContentType="application/vnd.openxmlformats-officedocument.drawingml.diagramData+xml"/>
  <Override PartName="/ppt/diagrams/data15.xml" ContentType="application/vnd.openxmlformats-officedocument.drawingml.diagramData+xml"/>
  <Override PartName="/ppt/diagrams/data14.xml" ContentType="application/vnd.openxmlformats-officedocument.drawingml.diagramData+xml"/>
  <Override PartName="/ppt/diagrams/data13.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0.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5.xml" ContentType="application/vnd.openxmlformats-officedocument.presentationml.slide+xml"/>
  <Override PartName="/ppt/slides/slide17.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15.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Layouts/slideLayout19.xml" ContentType="application/vnd.openxmlformats-officedocument.presentationml.slideLayout+xml"/>
  <Override PartName="/ppt/slideLayouts/slideLayout6.xml" ContentType="application/vnd.openxmlformats-officedocument.presentationml.slideLayout+xml"/>
  <Override PartName="/ppt/slideLayouts/slideLayout20.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Layouts/slideLayout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7.xml" ContentType="application/vnd.openxmlformats-officedocument.presentationml.slideLayout+xml"/>
  <Override PartName="/ppt/notesSlides/notesSlide7.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notesSlides/notesSlide8.xml" ContentType="application/vnd.openxmlformats-officedocument.presentationml.notesSlide+xml"/>
  <Override PartName="/ppt/slideLayouts/slideLayout16.xml" ContentType="application/vnd.openxmlformats-officedocument.presentationml.slideLayout+xml"/>
  <Override PartName="/ppt/notesSlides/notesSlide14.xml" ContentType="application/vnd.openxmlformats-officedocument.presentationml.notesSlide+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slideLayouts/slideLayout12.xml" ContentType="application/vnd.openxmlformats-officedocument.presentationml.slideLayout+xml"/>
  <Override PartName="/ppt/notesSlides/notesSlide3.xml" ContentType="application/vnd.openxmlformats-officedocument.presentationml.notesSlide+xml"/>
  <Override PartName="/ppt/slideLayouts/slideLayout24.xml" ContentType="application/vnd.openxmlformats-officedocument.presentationml.slideLayout+xml"/>
  <Override PartName="/ppt/notesSlides/notesSlide13.xml" ContentType="application/vnd.openxmlformats-officedocument.presentationml.notesSlide+xml"/>
  <Override PartName="/ppt/slideLayouts/slideLayout25.xml" ContentType="application/vnd.openxmlformats-officedocument.presentationml.slideLayout+xml"/>
  <Override PartName="/ppt/slideLayouts/slideLayout13.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2.xml" ContentType="application/vnd.openxmlformats-officedocument.presentationml.notesSlide+xml"/>
  <Override PartName="/ppt/slideLayouts/slideLayout23.xml" ContentType="application/vnd.openxmlformats-officedocument.presentationml.slideLayout+xml"/>
  <Override PartName="/ppt/notesSlides/notesSlide4.xml" ContentType="application/vnd.openxmlformats-officedocument.presentationml.notesSlide+xml"/>
  <Override PartName="/ppt/slideLayouts/slideLayout21.xml" ContentType="application/vnd.openxmlformats-officedocument.presentationml.slideLayout+xml"/>
  <Override PartName="/ppt/notesSlides/notesSlide9.xml" ContentType="application/vnd.openxmlformats-officedocument.presentationml.notes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11.xml" ContentType="application/vnd.openxmlformats-officedocument.presentationml.notesSlide+xml"/>
  <Override PartName="/ppt/slideLayouts/slideLayout22.xml" ContentType="application/vnd.openxmlformats-officedocument.presentationml.slideLayout+xml"/>
  <Override PartName="/ppt/diagrams/quickStyle18.xml" ContentType="application/vnd.openxmlformats-officedocument.drawingml.diagramStyle+xml"/>
  <Override PartName="/ppt/diagrams/layout18.xml" ContentType="application/vnd.openxmlformats-officedocument.drawingml.diagramLayout+xml"/>
  <Override PartName="/ppt/diagrams/colors18.xml" ContentType="application/vnd.openxmlformats-officedocument.drawingml.diagramColors+xml"/>
  <Override PartName="/ppt/diagrams/colors17.xml" ContentType="application/vnd.openxmlformats-officedocument.drawingml.diagramColors+xml"/>
  <Override PartName="/ppt/diagrams/drawing16.xml" ContentType="application/vnd.ms-office.drawingml.diagramDrawing+xml"/>
  <Override PartName="/ppt/diagrams/layout17.xml" ContentType="application/vnd.openxmlformats-officedocument.drawingml.diagramLayout+xml"/>
  <Override PartName="/ppt/diagrams/quickStyle17.xml" ContentType="application/vnd.openxmlformats-officedocument.drawingml.diagramStyle+xml"/>
  <Override PartName="/ppt/diagrams/drawing17.xml" ContentType="application/vnd.ms-office.drawingml.diagramDrawing+xml"/>
  <Override PartName="/ppt/diagrams/colors16.xml" ContentType="application/vnd.openxmlformats-officedocument.drawingml.diagramColors+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diagrams/drawing18.xml" ContentType="application/vnd.ms-office.drawingml.diagramDrawing+xml"/>
  <Override PartName="/ppt/diagrams/layout16.xml" ContentType="application/vnd.openxmlformats-officedocument.drawingml.diagramLayout+xml"/>
  <Override PartName="/ppt/diagrams/colors4.xml" ContentType="application/vnd.openxmlformats-officedocument.drawingml.diagramColors+xml"/>
  <Override PartName="/ppt/diagrams/drawing4.xml" ContentType="application/vnd.ms-office.drawingml.diagramDrawing+xml"/>
  <Override PartName="/ppt/diagrams/quickStyle4.xml" ContentType="application/vnd.openxmlformats-officedocument.drawingml.diagramStyle+xml"/>
  <Override PartName="/ppt/diagrams/layout4.xml" ContentType="application/vnd.openxmlformats-officedocument.drawingml.diagramLayout+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layout6.xml" ContentType="application/vnd.openxmlformats-officedocument.drawingml.diagramLayout+xml"/>
  <Override PartName="/ppt/diagrams/drawing5.xml" ContentType="application/vnd.ms-office.drawingml.diagramDrawing+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theme/theme3.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drawing2.xml" ContentType="application/vnd.ms-office.drawingml.diagramDrawing+xml"/>
  <Override PartName="/ppt/diagrams/layout3.xml" ContentType="application/vnd.openxmlformats-officedocument.drawingml.diagramLayout+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colors1.xml" ContentType="application/vnd.openxmlformats-officedocument.drawingml.diagramColors+xml"/>
  <Override PartName="/ppt/diagrams/drawing1.xml" ContentType="application/vnd.ms-office.drawingml.diagramDrawing+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layout13.xml" ContentType="application/vnd.openxmlformats-officedocument.drawingml.diagramLayout+xml"/>
  <Override PartName="/ppt/diagrams/quickStyle13.xml" ContentType="application/vnd.openxmlformats-officedocument.drawingml.diagramStyle+xml"/>
  <Override PartName="/ppt/diagrams/drawing12.xml" ContentType="application/vnd.ms-office.drawingml.diagramDrawing+xml"/>
  <Override PartName="/ppt/diagrams/colors12.xml" ContentType="application/vnd.openxmlformats-officedocument.drawingml.diagramColors+xml"/>
  <Override PartName="/ppt/diagrams/quickStyle12.xml" ContentType="application/vnd.openxmlformats-officedocument.drawingml.diagramStyle+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layout12.xml" ContentType="application/vnd.openxmlformats-officedocument.drawingml.diagramLayout+xml"/>
  <Override PartName="/ppt/diagrams/colors13.xml" ContentType="application/vnd.openxmlformats-officedocument.drawingml.diagramColors+xml"/>
  <Override PartName="/ppt/diagrams/drawing13.xml" ContentType="application/vnd.ms-office.drawingml.diagramDrawing+xml"/>
  <Override PartName="/ppt/diagrams/layout14.xml" ContentType="application/vnd.openxmlformats-officedocument.drawingml.diagramLayout+xml"/>
  <Override PartName="/ppt/diagrams/colors15.xml" ContentType="application/vnd.openxmlformats-officedocument.drawingml.diagramColors+xml"/>
  <Override PartName="/ppt/diagrams/drawing15.xml" ContentType="application/vnd.ms-office.drawingml.diagramDrawing+xml"/>
  <Override PartName="/ppt/diagrams/quickStyle15.xml" ContentType="application/vnd.openxmlformats-officedocument.drawingml.diagramStyle+xml"/>
  <Override PartName="/ppt/diagrams/layout15.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quickStyle16.xml" ContentType="application/vnd.openxmlformats-officedocument.drawingml.diagramStyle+xml"/>
  <Override PartName="/ppt/diagrams/layout11.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layout8.xml" ContentType="application/vnd.openxmlformats-officedocument.drawingml.diagramLayout+xml"/>
  <Override PartName="/ppt/diagrams/drawing7.xml" ContentType="application/vnd.ms-office.drawingml.diagramDrawing+xml"/>
  <Override PartName="/ppt/diagrams/colors7.xml" ContentType="application/vnd.openxmlformats-officedocument.drawingml.diagramColors+xml"/>
  <Override PartName="/ppt/diagrams/layout7.xml" ContentType="application/vnd.openxmlformats-officedocument.drawingml.diagramLayout+xml"/>
  <Override PartName="/ppt/diagrams/quickStyle7.xml" ContentType="application/vnd.openxmlformats-officedocument.drawingml.diagramStyle+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10.xml" ContentType="application/vnd.ms-office.drawingml.diagramDrawing+xml"/>
  <Override PartName="/ppt/diagrams/colors10.xml" ContentType="application/vnd.openxmlformats-officedocument.drawingml.diagramColors+xml"/>
  <Override PartName="/ppt/diagrams/quickStyle10.xml" ContentType="application/vnd.openxmlformats-officedocument.drawingml.diagramStyle+xml"/>
  <Override PartName="/ppt/diagrams/layout10.xml" ContentType="application/vnd.openxmlformats-officedocument.drawingml.diagramLayout+xml"/>
  <Override PartName="/ppt/diagrams/drawing9.xml" ContentType="application/vnd.ms-office.drawingml.diagramDrawing+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handoutMasterIdLst>
    <p:handoutMasterId r:id="rId25"/>
  </p:handoutMasterIdLst>
  <p:sldIdLst>
    <p:sldId id="287" r:id="rId2"/>
    <p:sldId id="339" r:id="rId3"/>
    <p:sldId id="369" r:id="rId4"/>
    <p:sldId id="307" r:id="rId5"/>
    <p:sldId id="341" r:id="rId6"/>
    <p:sldId id="340" r:id="rId7"/>
    <p:sldId id="306" r:id="rId8"/>
    <p:sldId id="344" r:id="rId9"/>
    <p:sldId id="345" r:id="rId10"/>
    <p:sldId id="343" r:id="rId11"/>
    <p:sldId id="290" r:id="rId12"/>
    <p:sldId id="330" r:id="rId13"/>
    <p:sldId id="334" r:id="rId14"/>
    <p:sldId id="331" r:id="rId15"/>
    <p:sldId id="335" r:id="rId16"/>
    <p:sldId id="336" r:id="rId17"/>
    <p:sldId id="332" r:id="rId18"/>
    <p:sldId id="337" r:id="rId19"/>
    <p:sldId id="346" r:id="rId20"/>
    <p:sldId id="311" r:id="rId21"/>
    <p:sldId id="368" r:id="rId22"/>
    <p:sldId id="285" r:id="rId23"/>
  </p:sldIdLst>
  <p:sldSz cx="9144000" cy="6858000" type="screen4x3"/>
  <p:notesSz cx="6858000" cy="9296400"/>
  <p:defaultTextStyle>
    <a:defPPr>
      <a:defRPr lang="en-US"/>
    </a:defPPr>
    <a:lvl1pPr algn="l" defTabSz="457200" rtl="0" fontAlgn="base">
      <a:spcBef>
        <a:spcPct val="0"/>
      </a:spcBef>
      <a:spcAft>
        <a:spcPct val="0"/>
      </a:spcAft>
      <a:defRPr sz="2400" kern="1200">
        <a:solidFill>
          <a:schemeClr val="tx1"/>
        </a:solidFill>
        <a:latin typeface="Arial" charset="0"/>
        <a:ea typeface="Geneva" charset="0"/>
        <a:cs typeface="Geneva" charset="0"/>
      </a:defRPr>
    </a:lvl1pPr>
    <a:lvl2pPr marL="457200" algn="l" defTabSz="457200" rtl="0" fontAlgn="base">
      <a:spcBef>
        <a:spcPct val="0"/>
      </a:spcBef>
      <a:spcAft>
        <a:spcPct val="0"/>
      </a:spcAft>
      <a:defRPr sz="2400" kern="1200">
        <a:solidFill>
          <a:schemeClr val="tx1"/>
        </a:solidFill>
        <a:latin typeface="Arial" charset="0"/>
        <a:ea typeface="Geneva" charset="0"/>
        <a:cs typeface="Geneva" charset="0"/>
      </a:defRPr>
    </a:lvl2pPr>
    <a:lvl3pPr marL="914400" algn="l" defTabSz="457200" rtl="0" fontAlgn="base">
      <a:spcBef>
        <a:spcPct val="0"/>
      </a:spcBef>
      <a:spcAft>
        <a:spcPct val="0"/>
      </a:spcAft>
      <a:defRPr sz="2400" kern="1200">
        <a:solidFill>
          <a:schemeClr val="tx1"/>
        </a:solidFill>
        <a:latin typeface="Arial" charset="0"/>
        <a:ea typeface="Geneva" charset="0"/>
        <a:cs typeface="Geneva" charset="0"/>
      </a:defRPr>
    </a:lvl3pPr>
    <a:lvl4pPr marL="1371600" algn="l" defTabSz="457200" rtl="0" fontAlgn="base">
      <a:spcBef>
        <a:spcPct val="0"/>
      </a:spcBef>
      <a:spcAft>
        <a:spcPct val="0"/>
      </a:spcAft>
      <a:defRPr sz="2400" kern="1200">
        <a:solidFill>
          <a:schemeClr val="tx1"/>
        </a:solidFill>
        <a:latin typeface="Arial" charset="0"/>
        <a:ea typeface="Geneva" charset="0"/>
        <a:cs typeface="Geneva" charset="0"/>
      </a:defRPr>
    </a:lvl4pPr>
    <a:lvl5pPr marL="1828800" algn="l" defTabSz="457200" rtl="0" fontAlgn="base">
      <a:spcBef>
        <a:spcPct val="0"/>
      </a:spcBef>
      <a:spcAft>
        <a:spcPct val="0"/>
      </a:spcAft>
      <a:defRPr sz="2400" kern="1200">
        <a:solidFill>
          <a:schemeClr val="tx1"/>
        </a:solidFill>
        <a:latin typeface="Arial" charset="0"/>
        <a:ea typeface="Geneva" charset="0"/>
        <a:cs typeface="Geneva" charset="0"/>
      </a:defRPr>
    </a:lvl5pPr>
    <a:lvl6pPr marL="2286000" algn="l" defTabSz="914400" rtl="0" eaLnBrk="1" latinLnBrk="0" hangingPunct="1">
      <a:defRPr sz="2400" kern="1200">
        <a:solidFill>
          <a:schemeClr val="tx1"/>
        </a:solidFill>
        <a:latin typeface="Arial" charset="0"/>
        <a:ea typeface="Geneva" charset="0"/>
        <a:cs typeface="Geneva" charset="0"/>
      </a:defRPr>
    </a:lvl6pPr>
    <a:lvl7pPr marL="2743200" algn="l" defTabSz="914400" rtl="0" eaLnBrk="1" latinLnBrk="0" hangingPunct="1">
      <a:defRPr sz="2400" kern="1200">
        <a:solidFill>
          <a:schemeClr val="tx1"/>
        </a:solidFill>
        <a:latin typeface="Arial" charset="0"/>
        <a:ea typeface="Geneva" charset="0"/>
        <a:cs typeface="Geneva" charset="0"/>
      </a:defRPr>
    </a:lvl7pPr>
    <a:lvl8pPr marL="3200400" algn="l" defTabSz="914400" rtl="0" eaLnBrk="1" latinLnBrk="0" hangingPunct="1">
      <a:defRPr sz="2400" kern="1200">
        <a:solidFill>
          <a:schemeClr val="tx1"/>
        </a:solidFill>
        <a:latin typeface="Arial" charset="0"/>
        <a:ea typeface="Geneva" charset="0"/>
        <a:cs typeface="Geneva" charset="0"/>
      </a:defRPr>
    </a:lvl8pPr>
    <a:lvl9pPr marL="3657600" algn="l" defTabSz="914400" rtl="0" eaLnBrk="1" latinLnBrk="0" hangingPunct="1">
      <a:defRPr sz="2400" kern="1200">
        <a:solidFill>
          <a:schemeClr val="tx1"/>
        </a:solidFill>
        <a:latin typeface="Arial" charset="0"/>
        <a:ea typeface="Geneva" charset="0"/>
        <a:cs typeface="Geneva" charset="0"/>
      </a:defRPr>
    </a:lvl9pPr>
  </p:defaultTextStyle>
  <p:extLst>
    <p:ext uri="{EFAFB233-063F-42B5-8137-9DF3F51BA10A}">
      <p15:sldGuideLst xmlns:p15="http://schemas.microsoft.com/office/powerpoint/2012/main">
        <p15:guide id="1" orient="horz" pos="2166">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0632"/>
    <a:srgbClr val="96C547"/>
    <a:srgbClr val="939598"/>
    <a:srgbClr val="6EC1BC"/>
    <a:srgbClr val="F18307"/>
    <a:srgbClr val="459D2D"/>
    <a:srgbClr val="1B808E"/>
    <a:srgbClr val="C10036"/>
    <a:srgbClr val="FDC835"/>
    <a:srgbClr val="93C6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86" autoAdjust="0"/>
    <p:restoredTop sz="91186" autoAdjust="0"/>
  </p:normalViewPr>
  <p:slideViewPr>
    <p:cSldViewPr snapToGrid="0" snapToObjects="1" showGuides="1">
      <p:cViewPr varScale="1">
        <p:scale>
          <a:sx n="104" d="100"/>
          <a:sy n="104" d="100"/>
        </p:scale>
        <p:origin x="132" y="168"/>
      </p:cViewPr>
      <p:guideLst>
        <p:guide orient="horz" pos="2166"/>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00" d="100"/>
          <a:sy n="100" d="100"/>
        </p:scale>
        <p:origin x="-1488" y="48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 Id="rId8" Type="http://schemas.openxmlformats.org/officeDocument/2006/relationships/slide" Target="slides/slide7.xml"/></Relationships>
</file>

<file path=ppt/diagrams/_rels/data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9.png"/></Relationships>
</file>

<file path=ppt/diagrams/_rels/data4.xml.rels><?xml version="1.0" encoding="UTF-8" standalone="yes"?>
<Relationships xmlns="http://schemas.openxmlformats.org/package/2006/relationships"><Relationship Id="rId1" Type="http://schemas.openxmlformats.org/officeDocument/2006/relationships/image" Target="../media/image21.png"/></Relationships>
</file>

<file path=ppt/diagrams/_rels/data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image" Target="../media/image24.png"/><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diagrams/_rels/data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image" Target="../media/image33.png"/></Relationships>
</file>

<file path=ppt/diagrams/_rels/data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image" Target="../media/image35.png"/></Relationships>
</file>

<file path=ppt/diagrams/_rels/data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image" Target="../media/image38.png"/></Relationships>
</file>

<file path=ppt/diagrams/_rels/data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40.png"/></Relationships>
</file>

<file path=ppt/diagrams/_rels/data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 Id="rId4" Type="http://schemas.openxmlformats.org/officeDocument/2006/relationships/image" Target="../media/image44.png"/></Relationships>
</file>

<file path=ppt/diagrams/_rels/data1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image" Target="../media/image45.png"/></Relationships>
</file>

<file path=ppt/diagrams/_rels/data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diagrams/_rels/data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png"/><Relationship Id="rId5" Type="http://schemas.openxmlformats.org/officeDocument/2006/relationships/image" Target="../media/image55.png"/><Relationship Id="rId4" Type="http://schemas.openxmlformats.org/officeDocument/2006/relationships/image" Target="../media/image5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9.png"/></Relationships>
</file>

<file path=ppt/diagrams/_rels/drawing4.xml.rels><?xml version="1.0" encoding="UTF-8" standalone="yes"?>
<Relationships xmlns="http://schemas.openxmlformats.org/package/2006/relationships"><Relationship Id="rId1" Type="http://schemas.openxmlformats.org/officeDocument/2006/relationships/image" Target="../media/image21.png"/></Relationships>
</file>

<file path=ppt/diagrams/_rels/drawing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image" Target="../media/image24.png"/><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diagrams/_rels/drawing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image" Target="../media/image33.png"/></Relationships>
</file>

<file path=ppt/diagrams/_rels/drawing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image" Target="../media/image35.png"/></Relationships>
</file>

<file path=ppt/diagrams/_rels/drawing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image" Target="../media/image38.png"/></Relationships>
</file>

<file path=ppt/diagrams/_rels/drawing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40.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 Id="rId4" Type="http://schemas.openxmlformats.org/officeDocument/2006/relationships/image" Target="../media/image44.png"/></Relationships>
</file>

<file path=ppt/diagrams/_rels/drawing1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image" Target="../media/image45.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diagrams/_rels/drawing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png"/><Relationship Id="rId5" Type="http://schemas.openxmlformats.org/officeDocument/2006/relationships/image" Target="../media/image55.png"/><Relationship Id="rId4" Type="http://schemas.openxmlformats.org/officeDocument/2006/relationships/image" Target="../media/image54.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666A4E-C1A6-48C1-91FC-A52AF7D924FD}" type="doc">
      <dgm:prSet loTypeId="urn:microsoft.com/office/officeart/2005/8/layout/cycle2" loCatId="cycle" qsTypeId="urn:microsoft.com/office/officeart/2005/8/quickstyle/simple1" qsCatId="simple" csTypeId="urn:microsoft.com/office/officeart/2005/8/colors/accent2_1" csCatId="accent2" phldr="1"/>
      <dgm:spPr/>
      <dgm:t>
        <a:bodyPr/>
        <a:lstStyle/>
        <a:p>
          <a:endParaRPr lang="en-US"/>
        </a:p>
      </dgm:t>
    </dgm:pt>
    <dgm:pt modelId="{75665B29-81E4-4FA8-9347-48E5EF1E260C}">
      <dgm:prSet phldrT="[Text]" custT="1"/>
      <dgm:spPr/>
      <dgm:t>
        <a:bodyPr/>
        <a:lstStyle/>
        <a:p>
          <a:r>
            <a:rPr lang="en-US" sz="1100" b="1" dirty="0"/>
            <a:t>Research</a:t>
          </a:r>
        </a:p>
      </dgm:t>
    </dgm:pt>
    <dgm:pt modelId="{77E13C55-485B-47D8-AB52-380A5C332DC2}" type="parTrans" cxnId="{E0A17C04-5A15-4CFA-A692-CF2FB3A29E22}">
      <dgm:prSet/>
      <dgm:spPr/>
      <dgm:t>
        <a:bodyPr/>
        <a:lstStyle/>
        <a:p>
          <a:endParaRPr lang="en-US"/>
        </a:p>
      </dgm:t>
    </dgm:pt>
    <dgm:pt modelId="{8C29C560-4D4F-4852-8905-82A1F8048C8F}" type="sibTrans" cxnId="{E0A17C04-5A15-4CFA-A692-CF2FB3A29E22}">
      <dgm:prSet/>
      <dgm:spPr/>
      <dgm:t>
        <a:bodyPr/>
        <a:lstStyle/>
        <a:p>
          <a:endParaRPr lang="en-US"/>
        </a:p>
      </dgm:t>
    </dgm:pt>
    <dgm:pt modelId="{EB56C6A3-38F0-48A7-8555-84948FC94004}">
      <dgm:prSet phldrT="[Text]" custT="1"/>
      <dgm:spPr/>
      <dgm:t>
        <a:bodyPr/>
        <a:lstStyle/>
        <a:p>
          <a:r>
            <a:rPr lang="en-US" sz="1000" b="1" dirty="0"/>
            <a:t>Thought Leadership</a:t>
          </a:r>
        </a:p>
      </dgm:t>
    </dgm:pt>
    <dgm:pt modelId="{ADCE5BBA-5F70-4296-AA7A-E2CAAE3D19FB}" type="parTrans" cxnId="{07E8BEC3-13AF-41AB-B8E8-9905A8FB62F8}">
      <dgm:prSet/>
      <dgm:spPr/>
      <dgm:t>
        <a:bodyPr/>
        <a:lstStyle/>
        <a:p>
          <a:endParaRPr lang="en-US"/>
        </a:p>
      </dgm:t>
    </dgm:pt>
    <dgm:pt modelId="{1D22A8CD-18E0-4AB6-9419-75DDBB87C500}" type="sibTrans" cxnId="{07E8BEC3-13AF-41AB-B8E8-9905A8FB62F8}">
      <dgm:prSet/>
      <dgm:spPr/>
      <dgm:t>
        <a:bodyPr/>
        <a:lstStyle/>
        <a:p>
          <a:endParaRPr lang="en-US"/>
        </a:p>
      </dgm:t>
    </dgm:pt>
    <dgm:pt modelId="{B6930EF8-5DD8-4138-A9EC-C3BFD001D10B}">
      <dgm:prSet phldrT="[Text]" custT="1"/>
      <dgm:spPr/>
      <dgm:t>
        <a:bodyPr/>
        <a:lstStyle/>
        <a:p>
          <a:r>
            <a:rPr lang="en-US" sz="1100" b="1" dirty="0"/>
            <a:t>Battery Standards</a:t>
          </a:r>
        </a:p>
      </dgm:t>
    </dgm:pt>
    <dgm:pt modelId="{8ABA17CB-F4F7-4556-B8A6-D5A726CF46AC}" type="parTrans" cxnId="{98218800-BF65-4519-84A7-45C53941711E}">
      <dgm:prSet/>
      <dgm:spPr/>
      <dgm:t>
        <a:bodyPr/>
        <a:lstStyle/>
        <a:p>
          <a:endParaRPr lang="en-US"/>
        </a:p>
      </dgm:t>
    </dgm:pt>
    <dgm:pt modelId="{7DEE2040-6DBC-413B-8ABA-3C148BF84F13}" type="sibTrans" cxnId="{98218800-BF65-4519-84A7-45C53941711E}">
      <dgm:prSet/>
      <dgm:spPr/>
      <dgm:t>
        <a:bodyPr/>
        <a:lstStyle/>
        <a:p>
          <a:endParaRPr lang="en-US"/>
        </a:p>
      </dgm:t>
    </dgm:pt>
    <dgm:pt modelId="{B76FA3DB-E560-493E-B86C-6420D3C08114}">
      <dgm:prSet phldrT="[Text]" custT="1"/>
      <dgm:spPr/>
      <dgm:t>
        <a:bodyPr/>
        <a:lstStyle/>
        <a:p>
          <a:r>
            <a:rPr lang="en-US" sz="1000" b="1" dirty="0"/>
            <a:t>Testing &amp; Certification</a:t>
          </a:r>
        </a:p>
      </dgm:t>
    </dgm:pt>
    <dgm:pt modelId="{D4F351DF-CC2D-47B1-950A-C51A036E5123}" type="parTrans" cxnId="{08ECCFA3-D79F-4EB6-9BCA-2C830CB12B30}">
      <dgm:prSet/>
      <dgm:spPr/>
      <dgm:t>
        <a:bodyPr/>
        <a:lstStyle/>
        <a:p>
          <a:endParaRPr lang="en-US"/>
        </a:p>
      </dgm:t>
    </dgm:pt>
    <dgm:pt modelId="{2741C840-F832-4405-BC66-46D33D288BC0}" type="sibTrans" cxnId="{08ECCFA3-D79F-4EB6-9BCA-2C830CB12B30}">
      <dgm:prSet/>
      <dgm:spPr/>
      <dgm:t>
        <a:bodyPr/>
        <a:lstStyle/>
        <a:p>
          <a:endParaRPr lang="en-US"/>
        </a:p>
      </dgm:t>
    </dgm:pt>
    <dgm:pt modelId="{62176754-97F1-4E1A-BFE0-031E35538EDA}">
      <dgm:prSet phldrT="[Text]" custT="1"/>
      <dgm:spPr/>
      <dgm:t>
        <a:bodyPr/>
        <a:lstStyle/>
        <a:p>
          <a:r>
            <a:rPr lang="en-US" sz="1100" b="1" dirty="0"/>
            <a:t>Design Advisory</a:t>
          </a:r>
        </a:p>
      </dgm:t>
    </dgm:pt>
    <dgm:pt modelId="{3B1613BF-9D92-4B58-A2FB-A9F977075616}" type="parTrans" cxnId="{FF5443BB-6D57-400B-A71C-E1082379832E}">
      <dgm:prSet/>
      <dgm:spPr/>
      <dgm:t>
        <a:bodyPr/>
        <a:lstStyle/>
        <a:p>
          <a:endParaRPr lang="en-US"/>
        </a:p>
      </dgm:t>
    </dgm:pt>
    <dgm:pt modelId="{992D54B7-3507-4E4E-B183-4260B8609BDB}" type="sibTrans" cxnId="{FF5443BB-6D57-400B-A71C-E1082379832E}">
      <dgm:prSet/>
      <dgm:spPr/>
      <dgm:t>
        <a:bodyPr/>
        <a:lstStyle/>
        <a:p>
          <a:endParaRPr lang="en-US"/>
        </a:p>
      </dgm:t>
    </dgm:pt>
    <dgm:pt modelId="{87024C99-47F3-44DF-A575-AF955A43D256}" type="pres">
      <dgm:prSet presAssocID="{A0666A4E-C1A6-48C1-91FC-A52AF7D924FD}" presName="cycle" presStyleCnt="0">
        <dgm:presLayoutVars>
          <dgm:dir/>
          <dgm:resizeHandles val="exact"/>
        </dgm:presLayoutVars>
      </dgm:prSet>
      <dgm:spPr/>
    </dgm:pt>
    <dgm:pt modelId="{8306FAA0-98F0-4101-875B-CCE1497E9642}" type="pres">
      <dgm:prSet presAssocID="{75665B29-81E4-4FA8-9347-48E5EF1E260C}" presName="node" presStyleLbl="node1" presStyleIdx="0" presStyleCnt="5">
        <dgm:presLayoutVars>
          <dgm:bulletEnabled val="1"/>
        </dgm:presLayoutVars>
      </dgm:prSet>
      <dgm:spPr/>
    </dgm:pt>
    <dgm:pt modelId="{8978F863-95E0-485E-881C-385839ED2947}" type="pres">
      <dgm:prSet presAssocID="{8C29C560-4D4F-4852-8905-82A1F8048C8F}" presName="sibTrans" presStyleLbl="sibTrans2D1" presStyleIdx="0" presStyleCnt="5"/>
      <dgm:spPr/>
    </dgm:pt>
    <dgm:pt modelId="{8DCC83E1-A740-45C5-8343-43D616760F29}" type="pres">
      <dgm:prSet presAssocID="{8C29C560-4D4F-4852-8905-82A1F8048C8F}" presName="connectorText" presStyleLbl="sibTrans2D1" presStyleIdx="0" presStyleCnt="5"/>
      <dgm:spPr/>
    </dgm:pt>
    <dgm:pt modelId="{6CE3D000-1EF9-42DB-BEA8-5F8A83A5D6AD}" type="pres">
      <dgm:prSet presAssocID="{EB56C6A3-38F0-48A7-8555-84948FC94004}" presName="node" presStyleLbl="node1" presStyleIdx="1" presStyleCnt="5" custRadScaleRad="94831" custRadScaleInc="-2497">
        <dgm:presLayoutVars>
          <dgm:bulletEnabled val="1"/>
        </dgm:presLayoutVars>
      </dgm:prSet>
      <dgm:spPr/>
    </dgm:pt>
    <dgm:pt modelId="{F6E9B772-06E3-4A52-8533-743F71F15983}" type="pres">
      <dgm:prSet presAssocID="{1D22A8CD-18E0-4AB6-9419-75DDBB87C500}" presName="sibTrans" presStyleLbl="sibTrans2D1" presStyleIdx="1" presStyleCnt="5"/>
      <dgm:spPr/>
    </dgm:pt>
    <dgm:pt modelId="{25705326-2B12-4C8E-A1F0-47A7E9E2CC99}" type="pres">
      <dgm:prSet presAssocID="{1D22A8CD-18E0-4AB6-9419-75DDBB87C500}" presName="connectorText" presStyleLbl="sibTrans2D1" presStyleIdx="1" presStyleCnt="5"/>
      <dgm:spPr/>
    </dgm:pt>
    <dgm:pt modelId="{3681E157-273C-4394-827C-559D02A2BC7D}" type="pres">
      <dgm:prSet presAssocID="{B6930EF8-5DD8-4138-A9EC-C3BFD001D10B}" presName="node" presStyleLbl="node1" presStyleIdx="2" presStyleCnt="5" custRadScaleRad="84646" custRadScaleInc="9346">
        <dgm:presLayoutVars>
          <dgm:bulletEnabled val="1"/>
        </dgm:presLayoutVars>
      </dgm:prSet>
      <dgm:spPr/>
    </dgm:pt>
    <dgm:pt modelId="{8129DD9E-D59A-4DB6-A803-4EE03BD09E04}" type="pres">
      <dgm:prSet presAssocID="{7DEE2040-6DBC-413B-8ABA-3C148BF84F13}" presName="sibTrans" presStyleLbl="sibTrans2D1" presStyleIdx="2" presStyleCnt="5"/>
      <dgm:spPr/>
    </dgm:pt>
    <dgm:pt modelId="{1CCD849A-F95D-48D3-9CD3-A685E10C19EF}" type="pres">
      <dgm:prSet presAssocID="{7DEE2040-6DBC-413B-8ABA-3C148BF84F13}" presName="connectorText" presStyleLbl="sibTrans2D1" presStyleIdx="2" presStyleCnt="5"/>
      <dgm:spPr/>
    </dgm:pt>
    <dgm:pt modelId="{CF97AE44-AAC0-4E9A-91B5-37A96064EF9C}" type="pres">
      <dgm:prSet presAssocID="{B76FA3DB-E560-493E-B86C-6420D3C08114}" presName="node" presStyleLbl="node1" presStyleIdx="3" presStyleCnt="5" custScaleX="105298" custScaleY="103663">
        <dgm:presLayoutVars>
          <dgm:bulletEnabled val="1"/>
        </dgm:presLayoutVars>
      </dgm:prSet>
      <dgm:spPr/>
    </dgm:pt>
    <dgm:pt modelId="{7EA051AD-6F10-4E05-B6A3-CA3CC81D9CF2}" type="pres">
      <dgm:prSet presAssocID="{2741C840-F832-4405-BC66-46D33D288BC0}" presName="sibTrans" presStyleLbl="sibTrans2D1" presStyleIdx="3" presStyleCnt="5"/>
      <dgm:spPr/>
    </dgm:pt>
    <dgm:pt modelId="{B1B5115C-E970-4625-B603-43DC0F2CB90A}" type="pres">
      <dgm:prSet presAssocID="{2741C840-F832-4405-BC66-46D33D288BC0}" presName="connectorText" presStyleLbl="sibTrans2D1" presStyleIdx="3" presStyleCnt="5"/>
      <dgm:spPr/>
    </dgm:pt>
    <dgm:pt modelId="{69057173-0D1B-40B3-B347-137B5669EA24}" type="pres">
      <dgm:prSet presAssocID="{62176754-97F1-4E1A-BFE0-031E35538EDA}" presName="node" presStyleLbl="node1" presStyleIdx="4" presStyleCnt="5">
        <dgm:presLayoutVars>
          <dgm:bulletEnabled val="1"/>
        </dgm:presLayoutVars>
      </dgm:prSet>
      <dgm:spPr/>
    </dgm:pt>
    <dgm:pt modelId="{2CD58ABD-8086-449C-BB96-F2DE841655EE}" type="pres">
      <dgm:prSet presAssocID="{992D54B7-3507-4E4E-B183-4260B8609BDB}" presName="sibTrans" presStyleLbl="sibTrans2D1" presStyleIdx="4" presStyleCnt="5"/>
      <dgm:spPr/>
    </dgm:pt>
    <dgm:pt modelId="{9036903F-16DF-4DA7-9CFD-999A3D01AFA2}" type="pres">
      <dgm:prSet presAssocID="{992D54B7-3507-4E4E-B183-4260B8609BDB}" presName="connectorText" presStyleLbl="sibTrans2D1" presStyleIdx="4" presStyleCnt="5"/>
      <dgm:spPr/>
    </dgm:pt>
  </dgm:ptLst>
  <dgm:cxnLst>
    <dgm:cxn modelId="{E0A17C04-5A15-4CFA-A692-CF2FB3A29E22}" srcId="{A0666A4E-C1A6-48C1-91FC-A52AF7D924FD}" destId="{75665B29-81E4-4FA8-9347-48E5EF1E260C}" srcOrd="0" destOrd="0" parTransId="{77E13C55-485B-47D8-AB52-380A5C332DC2}" sibTransId="{8C29C560-4D4F-4852-8905-82A1F8048C8F}"/>
    <dgm:cxn modelId="{D4655078-020F-42C3-B317-17EE74FC3236}" type="presOf" srcId="{8C29C560-4D4F-4852-8905-82A1F8048C8F}" destId="{8DCC83E1-A740-45C5-8343-43D616760F29}" srcOrd="1" destOrd="0" presId="urn:microsoft.com/office/officeart/2005/8/layout/cycle2"/>
    <dgm:cxn modelId="{FF5443BB-6D57-400B-A71C-E1082379832E}" srcId="{A0666A4E-C1A6-48C1-91FC-A52AF7D924FD}" destId="{62176754-97F1-4E1A-BFE0-031E35538EDA}" srcOrd="4" destOrd="0" parTransId="{3B1613BF-9D92-4B58-A2FB-A9F977075616}" sibTransId="{992D54B7-3507-4E4E-B183-4260B8609BDB}"/>
    <dgm:cxn modelId="{8AF5E7D5-393B-43D9-849B-4007A7EA5C59}" type="presOf" srcId="{B76FA3DB-E560-493E-B86C-6420D3C08114}" destId="{CF97AE44-AAC0-4E9A-91B5-37A96064EF9C}" srcOrd="0" destOrd="0" presId="urn:microsoft.com/office/officeart/2005/8/layout/cycle2"/>
    <dgm:cxn modelId="{3B33A069-A05D-4D31-9356-827A84ED25E9}" type="presOf" srcId="{75665B29-81E4-4FA8-9347-48E5EF1E260C}" destId="{8306FAA0-98F0-4101-875B-CCE1497E9642}" srcOrd="0" destOrd="0" presId="urn:microsoft.com/office/officeart/2005/8/layout/cycle2"/>
    <dgm:cxn modelId="{5A94C835-E9D7-4B5F-991B-A2A5C1E83F90}" type="presOf" srcId="{992D54B7-3507-4E4E-B183-4260B8609BDB}" destId="{2CD58ABD-8086-449C-BB96-F2DE841655EE}" srcOrd="0" destOrd="0" presId="urn:microsoft.com/office/officeart/2005/8/layout/cycle2"/>
    <dgm:cxn modelId="{7764C877-8F85-4348-804E-5990861FC93F}" type="presOf" srcId="{62176754-97F1-4E1A-BFE0-031E35538EDA}" destId="{69057173-0D1B-40B3-B347-137B5669EA24}" srcOrd="0" destOrd="0" presId="urn:microsoft.com/office/officeart/2005/8/layout/cycle2"/>
    <dgm:cxn modelId="{D71496F3-9879-4A06-B68D-5BFB6A21D385}" type="presOf" srcId="{1D22A8CD-18E0-4AB6-9419-75DDBB87C500}" destId="{F6E9B772-06E3-4A52-8533-743F71F15983}" srcOrd="0" destOrd="0" presId="urn:microsoft.com/office/officeart/2005/8/layout/cycle2"/>
    <dgm:cxn modelId="{8BC93571-0155-4749-9C73-7E2F2E894154}" type="presOf" srcId="{A0666A4E-C1A6-48C1-91FC-A52AF7D924FD}" destId="{87024C99-47F3-44DF-A575-AF955A43D256}" srcOrd="0" destOrd="0" presId="urn:microsoft.com/office/officeart/2005/8/layout/cycle2"/>
    <dgm:cxn modelId="{869F146A-46D8-4C77-B975-AF36A16E31A8}" type="presOf" srcId="{992D54B7-3507-4E4E-B183-4260B8609BDB}" destId="{9036903F-16DF-4DA7-9CFD-999A3D01AFA2}" srcOrd="1" destOrd="0" presId="urn:microsoft.com/office/officeart/2005/8/layout/cycle2"/>
    <dgm:cxn modelId="{08ECCFA3-D79F-4EB6-9BCA-2C830CB12B30}" srcId="{A0666A4E-C1A6-48C1-91FC-A52AF7D924FD}" destId="{B76FA3DB-E560-493E-B86C-6420D3C08114}" srcOrd="3" destOrd="0" parTransId="{D4F351DF-CC2D-47B1-950A-C51A036E5123}" sibTransId="{2741C840-F832-4405-BC66-46D33D288BC0}"/>
    <dgm:cxn modelId="{076CE274-9C5D-417C-9F65-B3998B87AB09}" type="presOf" srcId="{2741C840-F832-4405-BC66-46D33D288BC0}" destId="{7EA051AD-6F10-4E05-B6A3-CA3CC81D9CF2}" srcOrd="0" destOrd="0" presId="urn:microsoft.com/office/officeart/2005/8/layout/cycle2"/>
    <dgm:cxn modelId="{98218800-BF65-4519-84A7-45C53941711E}" srcId="{A0666A4E-C1A6-48C1-91FC-A52AF7D924FD}" destId="{B6930EF8-5DD8-4138-A9EC-C3BFD001D10B}" srcOrd="2" destOrd="0" parTransId="{8ABA17CB-F4F7-4556-B8A6-D5A726CF46AC}" sibTransId="{7DEE2040-6DBC-413B-8ABA-3C148BF84F13}"/>
    <dgm:cxn modelId="{07E8BEC3-13AF-41AB-B8E8-9905A8FB62F8}" srcId="{A0666A4E-C1A6-48C1-91FC-A52AF7D924FD}" destId="{EB56C6A3-38F0-48A7-8555-84948FC94004}" srcOrd="1" destOrd="0" parTransId="{ADCE5BBA-5F70-4296-AA7A-E2CAAE3D19FB}" sibTransId="{1D22A8CD-18E0-4AB6-9419-75DDBB87C500}"/>
    <dgm:cxn modelId="{8739C38C-A4E8-4EB4-83D1-FE66E950FCC7}" type="presOf" srcId="{7DEE2040-6DBC-413B-8ABA-3C148BF84F13}" destId="{8129DD9E-D59A-4DB6-A803-4EE03BD09E04}" srcOrd="0" destOrd="0" presId="urn:microsoft.com/office/officeart/2005/8/layout/cycle2"/>
    <dgm:cxn modelId="{565CEE19-5EB5-4204-B968-9B8A0C267B0E}" type="presOf" srcId="{8C29C560-4D4F-4852-8905-82A1F8048C8F}" destId="{8978F863-95E0-485E-881C-385839ED2947}" srcOrd="0" destOrd="0" presId="urn:microsoft.com/office/officeart/2005/8/layout/cycle2"/>
    <dgm:cxn modelId="{5417975A-E3D3-412D-AF2F-A096DF741F7E}" type="presOf" srcId="{B6930EF8-5DD8-4138-A9EC-C3BFD001D10B}" destId="{3681E157-273C-4394-827C-559D02A2BC7D}" srcOrd="0" destOrd="0" presId="urn:microsoft.com/office/officeart/2005/8/layout/cycle2"/>
    <dgm:cxn modelId="{A6F11085-A3E6-4FE9-87B2-B7F9A84DD0E2}" type="presOf" srcId="{7DEE2040-6DBC-413B-8ABA-3C148BF84F13}" destId="{1CCD849A-F95D-48D3-9CD3-A685E10C19EF}" srcOrd="1" destOrd="0" presId="urn:microsoft.com/office/officeart/2005/8/layout/cycle2"/>
    <dgm:cxn modelId="{19F1D766-DB0E-405A-929C-23453E52EB58}" type="presOf" srcId="{2741C840-F832-4405-BC66-46D33D288BC0}" destId="{B1B5115C-E970-4625-B603-43DC0F2CB90A}" srcOrd="1" destOrd="0" presId="urn:microsoft.com/office/officeart/2005/8/layout/cycle2"/>
    <dgm:cxn modelId="{298B9A88-374A-40E1-86F2-B53863A13D39}" type="presOf" srcId="{1D22A8CD-18E0-4AB6-9419-75DDBB87C500}" destId="{25705326-2B12-4C8E-A1F0-47A7E9E2CC99}" srcOrd="1" destOrd="0" presId="urn:microsoft.com/office/officeart/2005/8/layout/cycle2"/>
    <dgm:cxn modelId="{C13448B0-21E5-4A6D-8DB7-A05C54B8E8FC}" type="presOf" srcId="{EB56C6A3-38F0-48A7-8555-84948FC94004}" destId="{6CE3D000-1EF9-42DB-BEA8-5F8A83A5D6AD}" srcOrd="0" destOrd="0" presId="urn:microsoft.com/office/officeart/2005/8/layout/cycle2"/>
    <dgm:cxn modelId="{A3DC9AE0-62D7-41A6-B189-1F406E6DB037}" type="presParOf" srcId="{87024C99-47F3-44DF-A575-AF955A43D256}" destId="{8306FAA0-98F0-4101-875B-CCE1497E9642}" srcOrd="0" destOrd="0" presId="urn:microsoft.com/office/officeart/2005/8/layout/cycle2"/>
    <dgm:cxn modelId="{72B7F66D-7082-403C-9D65-6AF1553462BE}" type="presParOf" srcId="{87024C99-47F3-44DF-A575-AF955A43D256}" destId="{8978F863-95E0-485E-881C-385839ED2947}" srcOrd="1" destOrd="0" presId="urn:microsoft.com/office/officeart/2005/8/layout/cycle2"/>
    <dgm:cxn modelId="{791FB3D0-C25A-4D12-BC2A-AD6E035E949A}" type="presParOf" srcId="{8978F863-95E0-485E-881C-385839ED2947}" destId="{8DCC83E1-A740-45C5-8343-43D616760F29}" srcOrd="0" destOrd="0" presId="urn:microsoft.com/office/officeart/2005/8/layout/cycle2"/>
    <dgm:cxn modelId="{0F839066-A639-4D0B-85D7-98307E67BB69}" type="presParOf" srcId="{87024C99-47F3-44DF-A575-AF955A43D256}" destId="{6CE3D000-1EF9-42DB-BEA8-5F8A83A5D6AD}" srcOrd="2" destOrd="0" presId="urn:microsoft.com/office/officeart/2005/8/layout/cycle2"/>
    <dgm:cxn modelId="{5482B1F2-0EB1-4765-B567-7DDD8970B69E}" type="presParOf" srcId="{87024C99-47F3-44DF-A575-AF955A43D256}" destId="{F6E9B772-06E3-4A52-8533-743F71F15983}" srcOrd="3" destOrd="0" presId="urn:microsoft.com/office/officeart/2005/8/layout/cycle2"/>
    <dgm:cxn modelId="{B432FB4F-248E-46EC-8CCE-337F0C074DFB}" type="presParOf" srcId="{F6E9B772-06E3-4A52-8533-743F71F15983}" destId="{25705326-2B12-4C8E-A1F0-47A7E9E2CC99}" srcOrd="0" destOrd="0" presId="urn:microsoft.com/office/officeart/2005/8/layout/cycle2"/>
    <dgm:cxn modelId="{8AF30B0F-C414-4151-B8D6-351A4229E3D9}" type="presParOf" srcId="{87024C99-47F3-44DF-A575-AF955A43D256}" destId="{3681E157-273C-4394-827C-559D02A2BC7D}" srcOrd="4" destOrd="0" presId="urn:microsoft.com/office/officeart/2005/8/layout/cycle2"/>
    <dgm:cxn modelId="{290DEF00-D3C4-4B07-8705-6D4B300158D6}" type="presParOf" srcId="{87024C99-47F3-44DF-A575-AF955A43D256}" destId="{8129DD9E-D59A-4DB6-A803-4EE03BD09E04}" srcOrd="5" destOrd="0" presId="urn:microsoft.com/office/officeart/2005/8/layout/cycle2"/>
    <dgm:cxn modelId="{2AE7F55E-4E05-40DD-B12E-7850D99E3153}" type="presParOf" srcId="{8129DD9E-D59A-4DB6-A803-4EE03BD09E04}" destId="{1CCD849A-F95D-48D3-9CD3-A685E10C19EF}" srcOrd="0" destOrd="0" presId="urn:microsoft.com/office/officeart/2005/8/layout/cycle2"/>
    <dgm:cxn modelId="{82B19BBE-7987-4AAB-8C86-6BEC8FE5C602}" type="presParOf" srcId="{87024C99-47F3-44DF-A575-AF955A43D256}" destId="{CF97AE44-AAC0-4E9A-91B5-37A96064EF9C}" srcOrd="6" destOrd="0" presId="urn:microsoft.com/office/officeart/2005/8/layout/cycle2"/>
    <dgm:cxn modelId="{423D455F-4098-4FB0-9881-96B9A738130C}" type="presParOf" srcId="{87024C99-47F3-44DF-A575-AF955A43D256}" destId="{7EA051AD-6F10-4E05-B6A3-CA3CC81D9CF2}" srcOrd="7" destOrd="0" presId="urn:microsoft.com/office/officeart/2005/8/layout/cycle2"/>
    <dgm:cxn modelId="{51344283-3634-4679-9583-2FA8902FA91C}" type="presParOf" srcId="{7EA051AD-6F10-4E05-B6A3-CA3CC81D9CF2}" destId="{B1B5115C-E970-4625-B603-43DC0F2CB90A}" srcOrd="0" destOrd="0" presId="urn:microsoft.com/office/officeart/2005/8/layout/cycle2"/>
    <dgm:cxn modelId="{156C23A7-E09A-4ED7-9573-EEC024C22CAA}" type="presParOf" srcId="{87024C99-47F3-44DF-A575-AF955A43D256}" destId="{69057173-0D1B-40B3-B347-137B5669EA24}" srcOrd="8" destOrd="0" presId="urn:microsoft.com/office/officeart/2005/8/layout/cycle2"/>
    <dgm:cxn modelId="{04A3186F-7507-443E-BE25-7B8F5502E328}" type="presParOf" srcId="{87024C99-47F3-44DF-A575-AF955A43D256}" destId="{2CD58ABD-8086-449C-BB96-F2DE841655EE}" srcOrd="9" destOrd="0" presId="urn:microsoft.com/office/officeart/2005/8/layout/cycle2"/>
    <dgm:cxn modelId="{B757F7B4-C178-4776-9AA5-43392A1C29A8}" type="presParOf" srcId="{2CD58ABD-8086-449C-BB96-F2DE841655EE}" destId="{9036903F-16DF-4DA7-9CFD-999A3D01AFA2}" srcOrd="0" destOrd="0" presId="urn:microsoft.com/office/officeart/2005/8/layout/cycle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E1CE8E-81AF-4951-9367-944CC6E053F1}" type="doc">
      <dgm:prSet loTypeId="urn:microsoft.com/office/officeart/2005/8/layout/default" loCatId="list" qsTypeId="urn:microsoft.com/office/officeart/2005/8/quickstyle/simple2" qsCatId="simple" csTypeId="urn:microsoft.com/office/officeart/2005/8/colors/accent1_1" csCatId="accent1" phldr="1"/>
      <dgm:spPr/>
      <dgm:t>
        <a:bodyPr/>
        <a:lstStyle/>
        <a:p>
          <a:endParaRPr lang="en-US"/>
        </a:p>
      </dgm:t>
    </dgm:pt>
    <dgm:pt modelId="{7102B069-A82C-4219-9819-38E2EA1DF890}">
      <dgm:prSet custT="1"/>
      <dgm:spPr>
        <a:solidFill>
          <a:srgbClr val="96C547"/>
        </a:solidFill>
        <a:effectLst>
          <a:innerShdw blurRad="63500" dist="50800" dir="18900000">
            <a:prstClr val="black">
              <a:alpha val="50000"/>
            </a:prstClr>
          </a:innerShdw>
        </a:effectLst>
      </dgm:spPr>
      <dgm:t>
        <a:bodyPr/>
        <a:lstStyle/>
        <a:p>
          <a:pPr rtl="0"/>
          <a:r>
            <a:rPr lang="en-US" sz="2400" b="1" dirty="0"/>
            <a:t>Scope includes:  </a:t>
          </a:r>
        </a:p>
      </dgm:t>
    </dgm:pt>
    <dgm:pt modelId="{13C6910A-04BB-4E83-BD12-9CBBA4E99CF2}" type="parTrans" cxnId="{A7D03A5E-995E-412F-BAA5-CEBBC08E1457}">
      <dgm:prSet/>
      <dgm:spPr/>
      <dgm:t>
        <a:bodyPr/>
        <a:lstStyle/>
        <a:p>
          <a:endParaRPr lang="en-US"/>
        </a:p>
      </dgm:t>
    </dgm:pt>
    <dgm:pt modelId="{085ACB81-CE0C-4966-821F-D59B88503DE8}" type="sibTrans" cxnId="{A7D03A5E-995E-412F-BAA5-CEBBC08E1457}">
      <dgm:prSet/>
      <dgm:spPr/>
      <dgm:t>
        <a:bodyPr/>
        <a:lstStyle/>
        <a:p>
          <a:endParaRPr lang="en-US"/>
        </a:p>
      </dgm:t>
    </dgm:pt>
    <dgm:pt modelId="{0603917C-A553-4BF3-8E48-39866565CC41}">
      <dgm:prSet custT="1"/>
      <dgm:spPr>
        <a:effectLst>
          <a:innerShdw blurRad="63500" dist="50800">
            <a:prstClr val="black">
              <a:alpha val="50000"/>
            </a:prstClr>
          </a:innerShdw>
        </a:effectLst>
      </dgm:spPr>
      <dgm:t>
        <a:bodyPr/>
        <a:lstStyle/>
        <a:p>
          <a:pPr rtl="0"/>
          <a:r>
            <a:rPr lang="en-US" sz="2000" b="1" dirty="0">
              <a:solidFill>
                <a:schemeClr val="accent1"/>
              </a:solidFill>
            </a:rPr>
            <a:t>Standalone to provide energy for local loads; </a:t>
          </a:r>
          <a:r>
            <a:rPr lang="en-US" sz="2000" b="1" u="sng" dirty="0">
              <a:solidFill>
                <a:schemeClr val="accent1"/>
              </a:solidFill>
            </a:rPr>
            <a:t>or</a:t>
          </a:r>
        </a:p>
      </dgm:t>
    </dgm:pt>
    <dgm:pt modelId="{77CCFF81-344B-4E0D-A857-023DEE7BCD87}" type="parTrans" cxnId="{09773529-A9C5-48EF-863B-595822BC2D57}">
      <dgm:prSet/>
      <dgm:spPr/>
      <dgm:t>
        <a:bodyPr/>
        <a:lstStyle/>
        <a:p>
          <a:endParaRPr lang="en-US"/>
        </a:p>
      </dgm:t>
    </dgm:pt>
    <dgm:pt modelId="{5CCE10B7-0D5B-4DF6-9A41-F088219CB2A0}" type="sibTrans" cxnId="{09773529-A9C5-48EF-863B-595822BC2D57}">
      <dgm:prSet/>
      <dgm:spPr/>
      <dgm:t>
        <a:bodyPr/>
        <a:lstStyle/>
        <a:p>
          <a:endParaRPr lang="en-US"/>
        </a:p>
      </dgm:t>
    </dgm:pt>
    <dgm:pt modelId="{0F759ACD-7422-411C-A4EB-0C1003A53AD7}">
      <dgm:prSet custT="1"/>
      <dgm:spPr>
        <a:effectLst>
          <a:innerShdw blurRad="63500" dist="50800">
            <a:prstClr val="black">
              <a:alpha val="50000"/>
            </a:prstClr>
          </a:innerShdw>
        </a:effectLst>
      </dgm:spPr>
      <dgm:t>
        <a:bodyPr/>
        <a:lstStyle/>
        <a:p>
          <a:pPr rtl="0"/>
          <a:r>
            <a:rPr lang="en-US" sz="2000" b="1" dirty="0">
              <a:solidFill>
                <a:schemeClr val="accent1"/>
              </a:solidFill>
            </a:rPr>
            <a:t>In parallel with an electric power system, electric utility grid; </a:t>
          </a:r>
          <a:r>
            <a:rPr lang="en-US" sz="2000" b="1" u="sng" dirty="0">
              <a:solidFill>
                <a:schemeClr val="accent1"/>
              </a:solidFill>
            </a:rPr>
            <a:t>or</a:t>
          </a:r>
        </a:p>
      </dgm:t>
    </dgm:pt>
    <dgm:pt modelId="{89A99781-A110-4C9A-A7FA-2106FF27B87E}" type="parTrans" cxnId="{A3B23906-0F2D-477F-887B-5A6112211201}">
      <dgm:prSet/>
      <dgm:spPr/>
      <dgm:t>
        <a:bodyPr/>
        <a:lstStyle/>
        <a:p>
          <a:endParaRPr lang="en-US"/>
        </a:p>
      </dgm:t>
    </dgm:pt>
    <dgm:pt modelId="{04F5BAF1-4E92-4805-AEF1-CD2B9D4BE2E8}" type="sibTrans" cxnId="{A3B23906-0F2D-477F-887B-5A6112211201}">
      <dgm:prSet/>
      <dgm:spPr/>
      <dgm:t>
        <a:bodyPr/>
        <a:lstStyle/>
        <a:p>
          <a:endParaRPr lang="en-US"/>
        </a:p>
      </dgm:t>
    </dgm:pt>
    <dgm:pt modelId="{0060A789-D23C-4BA0-889D-BA641D3E51B2}">
      <dgm:prSet custT="1"/>
      <dgm:spPr>
        <a:effectLst>
          <a:innerShdw blurRad="63500" dist="50800">
            <a:prstClr val="black">
              <a:alpha val="50000"/>
            </a:prstClr>
          </a:innerShdw>
        </a:effectLst>
      </dgm:spPr>
      <dgm:t>
        <a:bodyPr/>
        <a:lstStyle/>
        <a:p>
          <a:pPr rtl="0"/>
          <a:r>
            <a:rPr lang="en-US" sz="2000" b="1" dirty="0">
              <a:solidFill>
                <a:schemeClr val="accent1"/>
              </a:solidFill>
            </a:rPr>
            <a:t>Able to perform </a:t>
          </a:r>
          <a:r>
            <a:rPr lang="en-US" sz="2000" b="1" u="sng" dirty="0">
              <a:solidFill>
                <a:schemeClr val="accent1"/>
              </a:solidFill>
            </a:rPr>
            <a:t>multiple</a:t>
          </a:r>
          <a:r>
            <a:rPr lang="en-US" sz="2000" b="1" dirty="0">
              <a:solidFill>
                <a:schemeClr val="accent1"/>
              </a:solidFill>
            </a:rPr>
            <a:t> operational modes. </a:t>
          </a:r>
        </a:p>
      </dgm:t>
    </dgm:pt>
    <dgm:pt modelId="{E0863901-04A9-4F92-9E8D-B21CC7950815}" type="parTrans" cxnId="{C9C8408C-874B-4705-BA78-115973381332}">
      <dgm:prSet/>
      <dgm:spPr/>
      <dgm:t>
        <a:bodyPr/>
        <a:lstStyle/>
        <a:p>
          <a:endParaRPr lang="en-US"/>
        </a:p>
      </dgm:t>
    </dgm:pt>
    <dgm:pt modelId="{E0ADEEC3-59DB-4444-B233-B4267CFE99A6}" type="sibTrans" cxnId="{C9C8408C-874B-4705-BA78-115973381332}">
      <dgm:prSet/>
      <dgm:spPr/>
      <dgm:t>
        <a:bodyPr/>
        <a:lstStyle/>
        <a:p>
          <a:endParaRPr lang="en-US"/>
        </a:p>
      </dgm:t>
    </dgm:pt>
    <dgm:pt modelId="{2270EBC5-BF1E-4521-836B-858ADF7A3649}">
      <dgm:prSet custT="1"/>
      <dgm:spPr>
        <a:effectLst>
          <a:innerShdw blurRad="63500" dist="50800">
            <a:prstClr val="black">
              <a:alpha val="50000"/>
            </a:prstClr>
          </a:innerShdw>
        </a:effectLst>
      </dgm:spPr>
      <dgm:t>
        <a:bodyPr/>
        <a:lstStyle/>
        <a:p>
          <a:pPr rtl="0"/>
          <a:r>
            <a:rPr lang="en-US" sz="2000" b="1" dirty="0">
              <a:solidFill>
                <a:schemeClr val="accent1"/>
              </a:solidFill>
            </a:rPr>
            <a:t>For use in utility-interactive applications in compliance with IEEE 1547 and IEEE 1547.1 or </a:t>
          </a:r>
        </a:p>
      </dgm:t>
    </dgm:pt>
    <dgm:pt modelId="{534092BC-16A6-4AE0-AC6B-01EA2A6B290F}" type="parTrans" cxnId="{BE88A64C-824F-454D-A7D4-BF24589BBD62}">
      <dgm:prSet/>
      <dgm:spPr/>
      <dgm:t>
        <a:bodyPr/>
        <a:lstStyle/>
        <a:p>
          <a:endParaRPr lang="en-US"/>
        </a:p>
      </dgm:t>
    </dgm:pt>
    <dgm:pt modelId="{8D36AB31-395D-48E6-ADFC-95F1C5DA4A94}" type="sibTrans" cxnId="{BE88A64C-824F-454D-A7D4-BF24589BBD62}">
      <dgm:prSet/>
      <dgm:spPr/>
      <dgm:t>
        <a:bodyPr/>
        <a:lstStyle/>
        <a:p>
          <a:endParaRPr lang="en-US"/>
        </a:p>
      </dgm:t>
    </dgm:pt>
    <dgm:pt modelId="{F2210672-1356-42B2-AF1A-A181988C69B7}">
      <dgm:prSet custT="1"/>
      <dgm:spPr>
        <a:effectLst>
          <a:innerShdw blurRad="63500" dist="50800">
            <a:prstClr val="black">
              <a:alpha val="50000"/>
            </a:prstClr>
          </a:innerShdw>
        </a:effectLst>
      </dgm:spPr>
      <dgm:t>
        <a:bodyPr/>
        <a:lstStyle/>
        <a:p>
          <a:pPr rtl="0"/>
          <a:r>
            <a:rPr lang="en-US" sz="2000" b="1" dirty="0">
              <a:solidFill>
                <a:schemeClr val="accent1"/>
              </a:solidFill>
            </a:rPr>
            <a:t>Other applications intended to provide grid support functionality, </a:t>
          </a:r>
        </a:p>
      </dgm:t>
    </dgm:pt>
    <dgm:pt modelId="{C1B9E10D-AC24-472D-829A-B75557A79B98}" type="parTrans" cxnId="{D49696FA-8AB5-4CD6-A65A-6B730F4867CD}">
      <dgm:prSet/>
      <dgm:spPr/>
      <dgm:t>
        <a:bodyPr/>
        <a:lstStyle/>
        <a:p>
          <a:endParaRPr lang="en-US"/>
        </a:p>
      </dgm:t>
    </dgm:pt>
    <dgm:pt modelId="{4345F456-9587-4F0A-8000-049FB52570EB}" type="sibTrans" cxnId="{D49696FA-8AB5-4CD6-A65A-6B730F4867CD}">
      <dgm:prSet/>
      <dgm:spPr/>
      <dgm:t>
        <a:bodyPr/>
        <a:lstStyle/>
        <a:p>
          <a:endParaRPr lang="en-US"/>
        </a:p>
      </dgm:t>
    </dgm:pt>
    <dgm:pt modelId="{26419889-3DBB-41F8-8882-E74CAC31BFA3}">
      <dgm:prSet custT="1"/>
      <dgm:spPr>
        <a:effectLst>
          <a:innerShdw blurRad="63500" dist="50800">
            <a:prstClr val="black">
              <a:alpha val="50000"/>
            </a:prstClr>
          </a:innerShdw>
        </a:effectLst>
      </dgm:spPr>
      <dgm:t>
        <a:bodyPr/>
        <a:lstStyle/>
        <a:p>
          <a:pPr rtl="0"/>
          <a:r>
            <a:rPr lang="en-US" sz="2000" b="1" dirty="0">
              <a:solidFill>
                <a:schemeClr val="accent1"/>
              </a:solidFill>
            </a:rPr>
            <a:t>May include balance of plant and other ancillary equipment of the system</a:t>
          </a:r>
        </a:p>
      </dgm:t>
    </dgm:pt>
    <dgm:pt modelId="{0BE7471C-96D4-463D-ADBE-C9CACC6556F0}" type="parTrans" cxnId="{3474004D-F0D9-419A-9355-643B2B121621}">
      <dgm:prSet/>
      <dgm:spPr/>
      <dgm:t>
        <a:bodyPr/>
        <a:lstStyle/>
        <a:p>
          <a:endParaRPr lang="en-US"/>
        </a:p>
      </dgm:t>
    </dgm:pt>
    <dgm:pt modelId="{65B3A294-4C8A-41F8-9AB0-DFF764E0E079}" type="sibTrans" cxnId="{3474004D-F0D9-419A-9355-643B2B121621}">
      <dgm:prSet/>
      <dgm:spPr/>
      <dgm:t>
        <a:bodyPr/>
        <a:lstStyle/>
        <a:p>
          <a:endParaRPr lang="en-US"/>
        </a:p>
      </dgm:t>
    </dgm:pt>
    <dgm:pt modelId="{CD8C25EE-4CED-4C18-AEC2-423AD81B10CC}">
      <dgm:prSet/>
      <dgm:spPr>
        <a:effectLst>
          <a:innerShdw blurRad="63500" dist="50800">
            <a:prstClr val="black">
              <a:alpha val="50000"/>
            </a:prstClr>
          </a:innerShdw>
        </a:effectLst>
      </dgm:spPr>
      <dgm:t>
        <a:bodyPr/>
        <a:lstStyle/>
        <a:p>
          <a:endParaRPr lang="en-US" sz="2000" dirty="0">
            <a:solidFill>
              <a:schemeClr val="accent1"/>
            </a:solidFill>
          </a:endParaRPr>
        </a:p>
      </dgm:t>
    </dgm:pt>
    <dgm:pt modelId="{7AD9437A-286E-429A-9A51-78E6D521F492}" type="parTrans" cxnId="{3CECF2DD-E574-4D58-8AEA-3744C20390B5}">
      <dgm:prSet/>
      <dgm:spPr/>
      <dgm:t>
        <a:bodyPr/>
        <a:lstStyle/>
        <a:p>
          <a:endParaRPr lang="en-US"/>
        </a:p>
      </dgm:t>
    </dgm:pt>
    <dgm:pt modelId="{AC08D8F3-9345-411B-BDAC-08F8DB33D48E}" type="sibTrans" cxnId="{3CECF2DD-E574-4D58-8AEA-3744C20390B5}">
      <dgm:prSet/>
      <dgm:spPr/>
      <dgm:t>
        <a:bodyPr/>
        <a:lstStyle/>
        <a:p>
          <a:endParaRPr lang="en-US"/>
        </a:p>
      </dgm:t>
    </dgm:pt>
    <dgm:pt modelId="{58EE21DC-B959-4064-8169-43BFB4B34379}">
      <dgm:prSet custT="1"/>
      <dgm:spPr>
        <a:effectLst>
          <a:innerShdw blurRad="63500" dist="50800" dir="18900000">
            <a:prstClr val="black">
              <a:alpha val="50000"/>
            </a:prstClr>
          </a:innerShdw>
        </a:effectLst>
      </dgm:spPr>
      <dgm:t>
        <a:bodyPr/>
        <a:lstStyle/>
        <a:p>
          <a:pPr rtl="0"/>
          <a:r>
            <a:rPr lang="en-US" sz="1800" b="1" dirty="0">
              <a:solidFill>
                <a:schemeClr val="accent1"/>
              </a:solidFill>
            </a:rPr>
            <a:t>energy storage systems that are intended to receive electric energy and then to store the energy in some form to provide electrical energy to loads or power conversion equipment when needed</a:t>
          </a:r>
        </a:p>
      </dgm:t>
    </dgm:pt>
    <dgm:pt modelId="{BF138C3A-BFC4-4AFB-9D35-FD3F2463F45D}" type="parTrans" cxnId="{D1E1FBEE-E514-4740-86F7-0D670944F5D5}">
      <dgm:prSet/>
      <dgm:spPr/>
      <dgm:t>
        <a:bodyPr/>
        <a:lstStyle/>
        <a:p>
          <a:endParaRPr lang="en-US"/>
        </a:p>
      </dgm:t>
    </dgm:pt>
    <dgm:pt modelId="{77BA54D4-CD1C-40CB-9EB4-DBE1C1F496A7}" type="sibTrans" cxnId="{D1E1FBEE-E514-4740-86F7-0D670944F5D5}">
      <dgm:prSet/>
      <dgm:spPr/>
      <dgm:t>
        <a:bodyPr/>
        <a:lstStyle/>
        <a:p>
          <a:endParaRPr lang="en-US"/>
        </a:p>
      </dgm:t>
    </dgm:pt>
    <dgm:pt modelId="{521E646A-DB99-4F18-B92E-762D15F0D5EF}">
      <dgm:prSet custT="1"/>
      <dgm:spPr>
        <a:effectLst>
          <a:innerShdw blurRad="63500" dist="50800">
            <a:prstClr val="black">
              <a:alpha val="50000"/>
            </a:prstClr>
          </a:innerShdw>
        </a:effectLst>
      </dgm:spPr>
      <dgm:t>
        <a:bodyPr/>
        <a:lstStyle/>
        <a:p>
          <a:pPr rtl="0"/>
          <a:r>
            <a:rPr lang="en-US" sz="2000" b="1" dirty="0">
              <a:solidFill>
                <a:schemeClr val="accent1"/>
              </a:solidFill>
            </a:rPr>
            <a:t>The systems covered can be:</a:t>
          </a:r>
        </a:p>
      </dgm:t>
    </dgm:pt>
    <dgm:pt modelId="{7C7500FF-08F2-4984-A1C2-06D34358B111}" type="parTrans" cxnId="{CE429274-0DBD-4A23-9700-B0671BF70355}">
      <dgm:prSet/>
      <dgm:spPr/>
      <dgm:t>
        <a:bodyPr/>
        <a:lstStyle/>
        <a:p>
          <a:endParaRPr lang="en-US"/>
        </a:p>
      </dgm:t>
    </dgm:pt>
    <dgm:pt modelId="{D9FAE401-B123-434A-BE49-E3FE341ADD32}" type="sibTrans" cxnId="{CE429274-0DBD-4A23-9700-B0671BF70355}">
      <dgm:prSet/>
      <dgm:spPr/>
      <dgm:t>
        <a:bodyPr/>
        <a:lstStyle/>
        <a:p>
          <a:endParaRPr lang="en-US"/>
        </a:p>
      </dgm:t>
    </dgm:pt>
    <dgm:pt modelId="{AA9DD98B-72C7-445D-A8EE-D99549501E55}" type="pres">
      <dgm:prSet presAssocID="{67E1CE8E-81AF-4951-9367-944CC6E053F1}" presName="diagram" presStyleCnt="0">
        <dgm:presLayoutVars>
          <dgm:dir/>
          <dgm:resizeHandles val="exact"/>
        </dgm:presLayoutVars>
      </dgm:prSet>
      <dgm:spPr/>
    </dgm:pt>
    <dgm:pt modelId="{0F924336-C3BD-42D0-A683-4C8023011F7E}" type="pres">
      <dgm:prSet presAssocID="{7102B069-A82C-4219-9819-38E2EA1DF890}" presName="node" presStyleLbl="node1" presStyleIdx="0" presStyleCnt="3" custLinFactNeighborX="-4018" custLinFactNeighborY="-17507">
        <dgm:presLayoutVars>
          <dgm:bulletEnabled val="1"/>
        </dgm:presLayoutVars>
      </dgm:prSet>
      <dgm:spPr/>
    </dgm:pt>
    <dgm:pt modelId="{9798A692-1717-48B2-A3BF-C14AD0447FC9}" type="pres">
      <dgm:prSet presAssocID="{085ACB81-CE0C-4966-821F-D59B88503DE8}" presName="sibTrans" presStyleCnt="0"/>
      <dgm:spPr/>
    </dgm:pt>
    <dgm:pt modelId="{AB222C2F-DDCD-4707-8CBD-58D6C2B26A4B}" type="pres">
      <dgm:prSet presAssocID="{58EE21DC-B959-4064-8169-43BFB4B34379}" presName="node" presStyleLbl="node1" presStyleIdx="1" presStyleCnt="3" custScaleX="147556">
        <dgm:presLayoutVars>
          <dgm:bulletEnabled val="1"/>
        </dgm:presLayoutVars>
      </dgm:prSet>
      <dgm:spPr/>
    </dgm:pt>
    <dgm:pt modelId="{B0269AF4-C380-4B95-91D5-2197E000497F}" type="pres">
      <dgm:prSet presAssocID="{77BA54D4-CD1C-40CB-9EB4-DBE1C1F496A7}" presName="sibTrans" presStyleCnt="0"/>
      <dgm:spPr/>
    </dgm:pt>
    <dgm:pt modelId="{CC4BD415-34AE-4CFE-A59A-DA6E7F549E51}" type="pres">
      <dgm:prSet presAssocID="{521E646A-DB99-4F18-B92E-762D15F0D5EF}" presName="node" presStyleLbl="node1" presStyleIdx="2" presStyleCnt="3" custScaleX="282483" custScaleY="160173" custLinFactNeighborX="-2530" custLinFactNeighborY="-5501">
        <dgm:presLayoutVars>
          <dgm:bulletEnabled val="1"/>
        </dgm:presLayoutVars>
      </dgm:prSet>
      <dgm:spPr/>
    </dgm:pt>
  </dgm:ptLst>
  <dgm:cxnLst>
    <dgm:cxn modelId="{D1E1FBEE-E514-4740-86F7-0D670944F5D5}" srcId="{67E1CE8E-81AF-4951-9367-944CC6E053F1}" destId="{58EE21DC-B959-4064-8169-43BFB4B34379}" srcOrd="1" destOrd="0" parTransId="{BF138C3A-BFC4-4AFB-9D35-FD3F2463F45D}" sibTransId="{77BA54D4-CD1C-40CB-9EB4-DBE1C1F496A7}"/>
    <dgm:cxn modelId="{3594CD92-2D54-4A72-B276-C8DD99AF14B5}" type="presOf" srcId="{2270EBC5-BF1E-4521-836B-858ADF7A3649}" destId="{CC4BD415-34AE-4CFE-A59A-DA6E7F549E51}" srcOrd="0" destOrd="4" presId="urn:microsoft.com/office/officeart/2005/8/layout/default"/>
    <dgm:cxn modelId="{EC62A3AF-8FBB-4859-AE22-3E1D0219785C}" type="presOf" srcId="{CD8C25EE-4CED-4C18-AEC2-423AD81B10CC}" destId="{CC4BD415-34AE-4CFE-A59A-DA6E7F549E51}" srcOrd="0" destOrd="7" presId="urn:microsoft.com/office/officeart/2005/8/layout/default"/>
    <dgm:cxn modelId="{FE4FE2F5-D975-467D-AB52-309D9D208C28}" type="presOf" srcId="{7102B069-A82C-4219-9819-38E2EA1DF890}" destId="{0F924336-C3BD-42D0-A683-4C8023011F7E}" srcOrd="0" destOrd="0" presId="urn:microsoft.com/office/officeart/2005/8/layout/default"/>
    <dgm:cxn modelId="{6FE6DF19-C6B9-41C7-8826-CECE4B40C152}" type="presOf" srcId="{521E646A-DB99-4F18-B92E-762D15F0D5EF}" destId="{CC4BD415-34AE-4CFE-A59A-DA6E7F549E51}" srcOrd="0" destOrd="0" presId="urn:microsoft.com/office/officeart/2005/8/layout/default"/>
    <dgm:cxn modelId="{2EA204E1-B644-4797-8524-84E112197A31}" type="presOf" srcId="{67E1CE8E-81AF-4951-9367-944CC6E053F1}" destId="{AA9DD98B-72C7-445D-A8EE-D99549501E55}" srcOrd="0" destOrd="0" presId="urn:microsoft.com/office/officeart/2005/8/layout/default"/>
    <dgm:cxn modelId="{A3B23906-0F2D-477F-887B-5A6112211201}" srcId="{521E646A-DB99-4F18-B92E-762D15F0D5EF}" destId="{0F759ACD-7422-411C-A4EB-0C1003A53AD7}" srcOrd="1" destOrd="0" parTransId="{89A99781-A110-4C9A-A7FA-2106FF27B87E}" sibTransId="{04F5BAF1-4E92-4805-AEF1-CD2B9D4BE2E8}"/>
    <dgm:cxn modelId="{3CECF2DD-E574-4D58-8AEA-3744C20390B5}" srcId="{521E646A-DB99-4F18-B92E-762D15F0D5EF}" destId="{CD8C25EE-4CED-4C18-AEC2-423AD81B10CC}" srcOrd="5" destOrd="0" parTransId="{7AD9437A-286E-429A-9A51-78E6D521F492}" sibTransId="{AC08D8F3-9345-411B-BDAC-08F8DB33D48E}"/>
    <dgm:cxn modelId="{D49696FA-8AB5-4CD6-A65A-6B730F4867CD}" srcId="{521E646A-DB99-4F18-B92E-762D15F0D5EF}" destId="{F2210672-1356-42B2-AF1A-A181988C69B7}" srcOrd="3" destOrd="0" parTransId="{C1B9E10D-AC24-472D-829A-B75557A79B98}" sibTransId="{4345F456-9587-4F0A-8000-049FB52570EB}"/>
    <dgm:cxn modelId="{3474004D-F0D9-419A-9355-643B2B121621}" srcId="{521E646A-DB99-4F18-B92E-762D15F0D5EF}" destId="{26419889-3DBB-41F8-8882-E74CAC31BFA3}" srcOrd="4" destOrd="0" parTransId="{0BE7471C-96D4-463D-ADBE-C9CACC6556F0}" sibTransId="{65B3A294-4C8A-41F8-9AB0-DFF764E0E079}"/>
    <dgm:cxn modelId="{C6498070-A9EC-4B31-A338-88BB2B3CA620}" type="presOf" srcId="{0F759ACD-7422-411C-A4EB-0C1003A53AD7}" destId="{CC4BD415-34AE-4CFE-A59A-DA6E7F549E51}" srcOrd="0" destOrd="2" presId="urn:microsoft.com/office/officeart/2005/8/layout/default"/>
    <dgm:cxn modelId="{4AF5CD5E-5970-4154-900C-74DA94DE7966}" type="presOf" srcId="{0603917C-A553-4BF3-8E48-39866565CC41}" destId="{CC4BD415-34AE-4CFE-A59A-DA6E7F549E51}" srcOrd="0" destOrd="1" presId="urn:microsoft.com/office/officeart/2005/8/layout/default"/>
    <dgm:cxn modelId="{BE88A64C-824F-454D-A7D4-BF24589BBD62}" srcId="{0060A789-D23C-4BA0-889D-BA641D3E51B2}" destId="{2270EBC5-BF1E-4521-836B-858ADF7A3649}" srcOrd="0" destOrd="0" parTransId="{534092BC-16A6-4AE0-AC6B-01EA2A6B290F}" sibTransId="{8D36AB31-395D-48E6-ADFC-95F1C5DA4A94}"/>
    <dgm:cxn modelId="{BA712F4A-8064-4CF1-95E7-5AC2C4207A61}" type="presOf" srcId="{F2210672-1356-42B2-AF1A-A181988C69B7}" destId="{CC4BD415-34AE-4CFE-A59A-DA6E7F549E51}" srcOrd="0" destOrd="5" presId="urn:microsoft.com/office/officeart/2005/8/layout/default"/>
    <dgm:cxn modelId="{C9C8408C-874B-4705-BA78-115973381332}" srcId="{521E646A-DB99-4F18-B92E-762D15F0D5EF}" destId="{0060A789-D23C-4BA0-889D-BA641D3E51B2}" srcOrd="2" destOrd="0" parTransId="{E0863901-04A9-4F92-9E8D-B21CC7950815}" sibTransId="{E0ADEEC3-59DB-4444-B233-B4267CFE99A6}"/>
    <dgm:cxn modelId="{C85F4D89-FE37-4403-B681-3D04A2458906}" type="presOf" srcId="{0060A789-D23C-4BA0-889D-BA641D3E51B2}" destId="{CC4BD415-34AE-4CFE-A59A-DA6E7F549E51}" srcOrd="0" destOrd="3" presId="urn:microsoft.com/office/officeart/2005/8/layout/default"/>
    <dgm:cxn modelId="{A7D03A5E-995E-412F-BAA5-CEBBC08E1457}" srcId="{67E1CE8E-81AF-4951-9367-944CC6E053F1}" destId="{7102B069-A82C-4219-9819-38E2EA1DF890}" srcOrd="0" destOrd="0" parTransId="{13C6910A-04BB-4E83-BD12-9CBBA4E99CF2}" sibTransId="{085ACB81-CE0C-4966-821F-D59B88503DE8}"/>
    <dgm:cxn modelId="{CE429274-0DBD-4A23-9700-B0671BF70355}" srcId="{67E1CE8E-81AF-4951-9367-944CC6E053F1}" destId="{521E646A-DB99-4F18-B92E-762D15F0D5EF}" srcOrd="2" destOrd="0" parTransId="{7C7500FF-08F2-4984-A1C2-06D34358B111}" sibTransId="{D9FAE401-B123-434A-BE49-E3FE341ADD32}"/>
    <dgm:cxn modelId="{328268BC-A5FB-4147-A903-5D625808B720}" type="presOf" srcId="{26419889-3DBB-41F8-8882-E74CAC31BFA3}" destId="{CC4BD415-34AE-4CFE-A59A-DA6E7F549E51}" srcOrd="0" destOrd="6" presId="urn:microsoft.com/office/officeart/2005/8/layout/default"/>
    <dgm:cxn modelId="{75FF6EA4-CED3-48C0-A6DD-8D3976D622A9}" type="presOf" srcId="{58EE21DC-B959-4064-8169-43BFB4B34379}" destId="{AB222C2F-DDCD-4707-8CBD-58D6C2B26A4B}" srcOrd="0" destOrd="0" presId="urn:microsoft.com/office/officeart/2005/8/layout/default"/>
    <dgm:cxn modelId="{09773529-A9C5-48EF-863B-595822BC2D57}" srcId="{521E646A-DB99-4F18-B92E-762D15F0D5EF}" destId="{0603917C-A553-4BF3-8E48-39866565CC41}" srcOrd="0" destOrd="0" parTransId="{77CCFF81-344B-4E0D-A857-023DEE7BCD87}" sibTransId="{5CCE10B7-0D5B-4DF6-9A41-F088219CB2A0}"/>
    <dgm:cxn modelId="{46056311-9BDD-48D7-B6CF-329131275516}" type="presParOf" srcId="{AA9DD98B-72C7-445D-A8EE-D99549501E55}" destId="{0F924336-C3BD-42D0-A683-4C8023011F7E}" srcOrd="0" destOrd="0" presId="urn:microsoft.com/office/officeart/2005/8/layout/default"/>
    <dgm:cxn modelId="{C01EC1E5-951B-4A83-9292-CC936F017E56}" type="presParOf" srcId="{AA9DD98B-72C7-445D-A8EE-D99549501E55}" destId="{9798A692-1717-48B2-A3BF-C14AD0447FC9}" srcOrd="1" destOrd="0" presId="urn:microsoft.com/office/officeart/2005/8/layout/default"/>
    <dgm:cxn modelId="{5BACAA5D-1284-493A-B495-DF830653944F}" type="presParOf" srcId="{AA9DD98B-72C7-445D-A8EE-D99549501E55}" destId="{AB222C2F-DDCD-4707-8CBD-58D6C2B26A4B}" srcOrd="2" destOrd="0" presId="urn:microsoft.com/office/officeart/2005/8/layout/default"/>
    <dgm:cxn modelId="{1290A209-8CD3-4421-A52E-76A5A877186E}" type="presParOf" srcId="{AA9DD98B-72C7-445D-A8EE-D99549501E55}" destId="{B0269AF4-C380-4B95-91D5-2197E000497F}" srcOrd="3" destOrd="0" presId="urn:microsoft.com/office/officeart/2005/8/layout/default"/>
    <dgm:cxn modelId="{A896C021-4391-4DCA-A833-7EA63221235C}" type="presParOf" srcId="{AA9DD98B-72C7-445D-A8EE-D99549501E55}" destId="{CC4BD415-34AE-4CFE-A59A-DA6E7F549E51}"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4A39FD-4461-49F6-B2B3-63864E80F6CA}" type="doc">
      <dgm:prSet loTypeId="urn:microsoft.com/office/officeart/2008/layout/TitlePictureLineup" loCatId="picture" qsTypeId="urn:microsoft.com/office/officeart/2005/8/quickstyle/simple1" qsCatId="simple" csTypeId="urn:microsoft.com/office/officeart/2005/8/colors/accent2_2" csCatId="accent2" phldr="1"/>
      <dgm:spPr/>
      <dgm:t>
        <a:bodyPr/>
        <a:lstStyle/>
        <a:p>
          <a:endParaRPr lang="en-US"/>
        </a:p>
      </dgm:t>
    </dgm:pt>
    <dgm:pt modelId="{D1D42493-0E74-4387-B1DE-2603EB597046}">
      <dgm:prSet custT="1"/>
      <dgm:spPr/>
      <dgm:t>
        <a:bodyPr/>
        <a:lstStyle/>
        <a:p>
          <a:pPr rtl="0">
            <a:spcAft>
              <a:spcPts val="0"/>
            </a:spcAft>
          </a:pPr>
          <a:r>
            <a:rPr lang="en-US" sz="2000" b="1" dirty="0"/>
            <a:t>What are the potential  hazards associated with ESSs?</a:t>
          </a:r>
        </a:p>
      </dgm:t>
    </dgm:pt>
    <dgm:pt modelId="{7A965EF4-FDB0-4F23-937C-3D8CACFD75FF}" type="parTrans" cxnId="{F0C465A2-F3B7-4448-B5CA-2ECEC5EC8AA7}">
      <dgm:prSet/>
      <dgm:spPr/>
      <dgm:t>
        <a:bodyPr/>
        <a:lstStyle/>
        <a:p>
          <a:endParaRPr lang="en-US"/>
        </a:p>
      </dgm:t>
    </dgm:pt>
    <dgm:pt modelId="{5ADD16B4-B84E-4FCB-9CC8-8C32724B7111}" type="sibTrans" cxnId="{F0C465A2-F3B7-4448-B5CA-2ECEC5EC8AA7}">
      <dgm:prSet/>
      <dgm:spPr/>
      <dgm:t>
        <a:bodyPr/>
        <a:lstStyle/>
        <a:p>
          <a:endParaRPr lang="en-US"/>
        </a:p>
      </dgm:t>
    </dgm:pt>
    <dgm:pt modelId="{73630724-5844-4F85-8097-22D41B92D114}">
      <dgm:prSet custT="1"/>
      <dgm:spPr/>
      <dgm:t>
        <a:bodyPr/>
        <a:lstStyle/>
        <a:p>
          <a:pPr rtl="0">
            <a:spcAft>
              <a:spcPts val="0"/>
            </a:spcAft>
          </a:pPr>
          <a:r>
            <a:rPr lang="en-US" sz="1800" b="1" dirty="0"/>
            <a:t>Energy</a:t>
          </a:r>
        </a:p>
      </dgm:t>
    </dgm:pt>
    <dgm:pt modelId="{73DD77E0-5884-44BC-85F5-EA76AA6428C6}" type="parTrans" cxnId="{9B0A0B15-2A5C-4AD2-8D84-10C6FDF61523}">
      <dgm:prSet/>
      <dgm:spPr/>
      <dgm:t>
        <a:bodyPr/>
        <a:lstStyle/>
        <a:p>
          <a:endParaRPr lang="en-US"/>
        </a:p>
      </dgm:t>
    </dgm:pt>
    <dgm:pt modelId="{672E2515-37CA-4014-9C5D-A711511E6D8C}" type="sibTrans" cxnId="{9B0A0B15-2A5C-4AD2-8D84-10C6FDF61523}">
      <dgm:prSet/>
      <dgm:spPr/>
      <dgm:t>
        <a:bodyPr/>
        <a:lstStyle/>
        <a:p>
          <a:endParaRPr lang="en-US"/>
        </a:p>
      </dgm:t>
    </dgm:pt>
    <dgm:pt modelId="{6212D024-0E6A-4E9F-9DBA-0DBAD4CF1B87}">
      <dgm:prSet custT="1"/>
      <dgm:spPr/>
      <dgm:t>
        <a:bodyPr/>
        <a:lstStyle/>
        <a:p>
          <a:pPr rtl="0">
            <a:spcAft>
              <a:spcPts val="0"/>
            </a:spcAft>
          </a:pPr>
          <a:r>
            <a:rPr lang="en-US" sz="1800" dirty="0"/>
            <a:t>Fire</a:t>
          </a:r>
        </a:p>
      </dgm:t>
    </dgm:pt>
    <dgm:pt modelId="{A96F1A09-B06D-4867-9CE2-053980D5AD90}" type="parTrans" cxnId="{31D59911-D7CB-46E3-9B4B-892B1F1226EE}">
      <dgm:prSet/>
      <dgm:spPr/>
      <dgm:t>
        <a:bodyPr/>
        <a:lstStyle/>
        <a:p>
          <a:endParaRPr lang="en-US"/>
        </a:p>
      </dgm:t>
    </dgm:pt>
    <dgm:pt modelId="{5862B6A0-1A0F-4E1B-BC27-858FBF5F4B06}" type="sibTrans" cxnId="{31D59911-D7CB-46E3-9B4B-892B1F1226EE}">
      <dgm:prSet/>
      <dgm:spPr/>
      <dgm:t>
        <a:bodyPr/>
        <a:lstStyle/>
        <a:p>
          <a:endParaRPr lang="en-US"/>
        </a:p>
      </dgm:t>
    </dgm:pt>
    <dgm:pt modelId="{F554E8D1-64D7-493D-A480-1A4BB6D433F2}">
      <dgm:prSet custT="1"/>
      <dgm:spPr/>
      <dgm:t>
        <a:bodyPr/>
        <a:lstStyle/>
        <a:p>
          <a:pPr rtl="0">
            <a:spcAft>
              <a:spcPts val="0"/>
            </a:spcAft>
          </a:pPr>
          <a:r>
            <a:rPr lang="en-US" sz="1800" dirty="0"/>
            <a:t>Explosion</a:t>
          </a:r>
        </a:p>
      </dgm:t>
    </dgm:pt>
    <dgm:pt modelId="{96789E1B-AE47-4D8A-B6DE-091C85950862}" type="parTrans" cxnId="{0E930849-DAC4-43ED-9A4F-1F9344718679}">
      <dgm:prSet/>
      <dgm:spPr/>
      <dgm:t>
        <a:bodyPr/>
        <a:lstStyle/>
        <a:p>
          <a:endParaRPr lang="en-US"/>
        </a:p>
      </dgm:t>
    </dgm:pt>
    <dgm:pt modelId="{93437F88-1D82-4B9F-8D52-4D8195A25DAF}" type="sibTrans" cxnId="{0E930849-DAC4-43ED-9A4F-1F9344718679}">
      <dgm:prSet/>
      <dgm:spPr/>
      <dgm:t>
        <a:bodyPr/>
        <a:lstStyle/>
        <a:p>
          <a:endParaRPr lang="en-US"/>
        </a:p>
      </dgm:t>
    </dgm:pt>
    <dgm:pt modelId="{35114165-6F8A-4169-AFFF-428CABCAE2FD}">
      <dgm:prSet custT="1"/>
      <dgm:spPr/>
      <dgm:t>
        <a:bodyPr/>
        <a:lstStyle/>
        <a:p>
          <a:pPr rtl="0">
            <a:spcAft>
              <a:spcPts val="0"/>
            </a:spcAft>
          </a:pPr>
          <a:r>
            <a:rPr lang="en-US" sz="1800" b="1" dirty="0"/>
            <a:t>Electrical</a:t>
          </a:r>
        </a:p>
      </dgm:t>
    </dgm:pt>
    <dgm:pt modelId="{BF13E070-B559-4F08-B8A3-EEF1E882A722}" type="parTrans" cxnId="{995426BE-1CDC-4626-A6B7-F7BDE439E7FA}">
      <dgm:prSet/>
      <dgm:spPr/>
      <dgm:t>
        <a:bodyPr/>
        <a:lstStyle/>
        <a:p>
          <a:endParaRPr lang="en-US"/>
        </a:p>
      </dgm:t>
    </dgm:pt>
    <dgm:pt modelId="{EC9B7825-8152-45D4-8A82-66BEDD49D3D1}" type="sibTrans" cxnId="{995426BE-1CDC-4626-A6B7-F7BDE439E7FA}">
      <dgm:prSet/>
      <dgm:spPr/>
      <dgm:t>
        <a:bodyPr/>
        <a:lstStyle/>
        <a:p>
          <a:endParaRPr lang="en-US"/>
        </a:p>
      </dgm:t>
    </dgm:pt>
    <dgm:pt modelId="{1990EFD1-F598-4EA0-A7A0-899BE5A431DC}">
      <dgm:prSet custT="1"/>
      <dgm:spPr/>
      <dgm:t>
        <a:bodyPr/>
        <a:lstStyle/>
        <a:p>
          <a:pPr rtl="0">
            <a:spcAft>
              <a:spcPts val="0"/>
            </a:spcAft>
          </a:pPr>
          <a:r>
            <a:rPr lang="en-US" sz="1800" dirty="0"/>
            <a:t>Electric shock</a:t>
          </a:r>
        </a:p>
      </dgm:t>
    </dgm:pt>
    <dgm:pt modelId="{49492A58-5243-4A51-95C9-97C78222CF16}" type="parTrans" cxnId="{63C692AE-635B-4CE8-8626-D46A7F51252B}">
      <dgm:prSet/>
      <dgm:spPr/>
      <dgm:t>
        <a:bodyPr/>
        <a:lstStyle/>
        <a:p>
          <a:endParaRPr lang="en-US"/>
        </a:p>
      </dgm:t>
    </dgm:pt>
    <dgm:pt modelId="{7B28BB20-43B3-49F3-AB76-18D5B7C19B1E}" type="sibTrans" cxnId="{63C692AE-635B-4CE8-8626-D46A7F51252B}">
      <dgm:prSet/>
      <dgm:spPr/>
      <dgm:t>
        <a:bodyPr/>
        <a:lstStyle/>
        <a:p>
          <a:endParaRPr lang="en-US"/>
        </a:p>
      </dgm:t>
    </dgm:pt>
    <dgm:pt modelId="{C199D930-1939-4754-AC3A-C223B5878C1F}">
      <dgm:prSet custT="1"/>
      <dgm:spPr/>
      <dgm:t>
        <a:bodyPr/>
        <a:lstStyle/>
        <a:p>
          <a:pPr rtl="0">
            <a:spcAft>
              <a:spcPts val="0"/>
            </a:spcAft>
          </a:pPr>
          <a:r>
            <a:rPr lang="en-US" sz="1800" b="1" dirty="0"/>
            <a:t>Mechanical</a:t>
          </a:r>
        </a:p>
      </dgm:t>
    </dgm:pt>
    <dgm:pt modelId="{FFC323C4-7DAE-4AB0-AECF-713A156BE5BE}" type="parTrans" cxnId="{D5A64897-F02D-4E1B-A994-777DEAAD3EAD}">
      <dgm:prSet/>
      <dgm:spPr/>
      <dgm:t>
        <a:bodyPr/>
        <a:lstStyle/>
        <a:p>
          <a:endParaRPr lang="en-US"/>
        </a:p>
      </dgm:t>
    </dgm:pt>
    <dgm:pt modelId="{0EC090ED-7237-426B-9BCB-F1899734E2CC}" type="sibTrans" cxnId="{D5A64897-F02D-4E1B-A994-777DEAAD3EAD}">
      <dgm:prSet/>
      <dgm:spPr/>
      <dgm:t>
        <a:bodyPr/>
        <a:lstStyle/>
        <a:p>
          <a:endParaRPr lang="en-US"/>
        </a:p>
      </dgm:t>
    </dgm:pt>
    <dgm:pt modelId="{EDA7889F-993D-430F-B0B7-96DCF7A0CA9C}">
      <dgm:prSet custT="1"/>
      <dgm:spPr/>
      <dgm:t>
        <a:bodyPr/>
        <a:lstStyle/>
        <a:p>
          <a:pPr rtl="0">
            <a:spcAft>
              <a:spcPts val="0"/>
            </a:spcAft>
          </a:pPr>
          <a:r>
            <a:rPr lang="en-US" sz="1800" dirty="0"/>
            <a:t>Pressure</a:t>
          </a:r>
        </a:p>
      </dgm:t>
    </dgm:pt>
    <dgm:pt modelId="{E8E8149E-3B19-4369-8B9F-D984B9BDCFD0}" type="parTrans" cxnId="{62D4991F-8B68-4A7F-98FD-E403E5B41645}">
      <dgm:prSet/>
      <dgm:spPr/>
      <dgm:t>
        <a:bodyPr/>
        <a:lstStyle/>
        <a:p>
          <a:endParaRPr lang="en-US"/>
        </a:p>
      </dgm:t>
    </dgm:pt>
    <dgm:pt modelId="{FE512352-8F28-43DD-8F8E-072C1B6F267C}" type="sibTrans" cxnId="{62D4991F-8B68-4A7F-98FD-E403E5B41645}">
      <dgm:prSet/>
      <dgm:spPr/>
      <dgm:t>
        <a:bodyPr/>
        <a:lstStyle/>
        <a:p>
          <a:endParaRPr lang="en-US"/>
        </a:p>
      </dgm:t>
    </dgm:pt>
    <dgm:pt modelId="{05F84A83-4E04-44EF-A420-418C9A73C0B1}">
      <dgm:prSet custT="1"/>
      <dgm:spPr/>
      <dgm:t>
        <a:bodyPr/>
        <a:lstStyle/>
        <a:p>
          <a:pPr rtl="0">
            <a:spcAft>
              <a:spcPts val="0"/>
            </a:spcAft>
          </a:pPr>
          <a:r>
            <a:rPr lang="en-US" sz="1800" dirty="0"/>
            <a:t>Noise</a:t>
          </a:r>
        </a:p>
      </dgm:t>
    </dgm:pt>
    <dgm:pt modelId="{C6A9EDAB-E4B3-490F-B990-59990516DF6A}" type="parTrans" cxnId="{C5AB0E45-4553-4945-A747-A646471F733F}">
      <dgm:prSet/>
      <dgm:spPr/>
      <dgm:t>
        <a:bodyPr/>
        <a:lstStyle/>
        <a:p>
          <a:endParaRPr lang="en-US"/>
        </a:p>
      </dgm:t>
    </dgm:pt>
    <dgm:pt modelId="{72120694-D419-4E36-A141-4EE1D573C4B9}" type="sibTrans" cxnId="{C5AB0E45-4553-4945-A747-A646471F733F}">
      <dgm:prSet/>
      <dgm:spPr/>
      <dgm:t>
        <a:bodyPr/>
        <a:lstStyle/>
        <a:p>
          <a:endParaRPr lang="en-US"/>
        </a:p>
      </dgm:t>
    </dgm:pt>
    <dgm:pt modelId="{8915CC18-88A3-49AD-B0A7-B7D5E8CC956F}">
      <dgm:prSet custT="1"/>
      <dgm:spPr/>
      <dgm:t>
        <a:bodyPr/>
        <a:lstStyle/>
        <a:p>
          <a:pPr rtl="0">
            <a:spcAft>
              <a:spcPts val="0"/>
            </a:spcAft>
          </a:pPr>
          <a:r>
            <a:rPr lang="en-US" sz="1800" b="1" dirty="0"/>
            <a:t>Chemical</a:t>
          </a:r>
        </a:p>
      </dgm:t>
    </dgm:pt>
    <dgm:pt modelId="{59F15993-FA0F-477E-B17E-5462A8B2B276}" type="parTrans" cxnId="{A03F2AC1-F266-4BDF-BF5F-425C10901EF5}">
      <dgm:prSet/>
      <dgm:spPr/>
      <dgm:t>
        <a:bodyPr/>
        <a:lstStyle/>
        <a:p>
          <a:endParaRPr lang="en-US"/>
        </a:p>
      </dgm:t>
    </dgm:pt>
    <dgm:pt modelId="{4E2D66B6-A30E-4B8E-990F-06C989A3AF57}" type="sibTrans" cxnId="{A03F2AC1-F266-4BDF-BF5F-425C10901EF5}">
      <dgm:prSet/>
      <dgm:spPr/>
      <dgm:t>
        <a:bodyPr/>
        <a:lstStyle/>
        <a:p>
          <a:endParaRPr lang="en-US"/>
        </a:p>
      </dgm:t>
    </dgm:pt>
    <dgm:pt modelId="{23077816-86C6-4DF6-A71C-D8825AE113C5}">
      <dgm:prSet custT="1"/>
      <dgm:spPr/>
      <dgm:t>
        <a:bodyPr/>
        <a:lstStyle/>
        <a:p>
          <a:pPr rtl="0">
            <a:spcAft>
              <a:spcPts val="0"/>
            </a:spcAft>
          </a:pPr>
          <a:r>
            <a:rPr lang="en-US" sz="1800" dirty="0"/>
            <a:t>Toxic or hazardous substance exposure/  concentrations</a:t>
          </a:r>
        </a:p>
      </dgm:t>
    </dgm:pt>
    <dgm:pt modelId="{FEF91F84-D1DD-4779-AD61-C4593B86E4AE}" type="parTrans" cxnId="{9261476D-7934-4EBB-A3C0-628B919234D2}">
      <dgm:prSet/>
      <dgm:spPr/>
      <dgm:t>
        <a:bodyPr/>
        <a:lstStyle/>
        <a:p>
          <a:endParaRPr lang="en-US"/>
        </a:p>
      </dgm:t>
    </dgm:pt>
    <dgm:pt modelId="{1ED18B1C-E50F-4FFD-91EC-BED135FC7277}" type="sibTrans" cxnId="{9261476D-7934-4EBB-A3C0-628B919234D2}">
      <dgm:prSet/>
      <dgm:spPr/>
      <dgm:t>
        <a:bodyPr/>
        <a:lstStyle/>
        <a:p>
          <a:endParaRPr lang="en-US"/>
        </a:p>
      </dgm:t>
    </dgm:pt>
    <dgm:pt modelId="{EDF237D0-F1FB-46DC-AB08-B3ADB4B89B5B}">
      <dgm:prSet custT="1"/>
      <dgm:spPr/>
      <dgm:t>
        <a:bodyPr/>
        <a:lstStyle/>
        <a:p>
          <a:pPr rtl="0">
            <a:spcAft>
              <a:spcPts val="0"/>
            </a:spcAft>
          </a:pPr>
          <a:r>
            <a:rPr lang="en-US" sz="1800" dirty="0"/>
            <a:t>Moving parts</a:t>
          </a:r>
        </a:p>
      </dgm:t>
    </dgm:pt>
    <dgm:pt modelId="{397006F6-ACE9-40D4-9061-AD56EEDD5BA9}" type="parTrans" cxnId="{EA0107D1-51CA-4328-8247-8CC9BE13DF4C}">
      <dgm:prSet/>
      <dgm:spPr/>
      <dgm:t>
        <a:bodyPr/>
        <a:lstStyle/>
        <a:p>
          <a:endParaRPr lang="en-US"/>
        </a:p>
      </dgm:t>
    </dgm:pt>
    <dgm:pt modelId="{900B5FEF-F271-4F69-B90B-EC8BB2536421}" type="sibTrans" cxnId="{EA0107D1-51CA-4328-8247-8CC9BE13DF4C}">
      <dgm:prSet/>
      <dgm:spPr/>
      <dgm:t>
        <a:bodyPr/>
        <a:lstStyle/>
        <a:p>
          <a:endParaRPr lang="en-US"/>
        </a:p>
      </dgm:t>
    </dgm:pt>
    <dgm:pt modelId="{ACD0C78B-A5A6-4E7B-A1E7-E22C432EBED1}">
      <dgm:prSet custT="1"/>
      <dgm:spPr/>
      <dgm:t>
        <a:bodyPr/>
        <a:lstStyle/>
        <a:p>
          <a:pPr rtl="0">
            <a:spcAft>
              <a:spcPts val="0"/>
            </a:spcAft>
          </a:pPr>
          <a:r>
            <a:rPr lang="en-US" sz="1800" dirty="0"/>
            <a:t>Burns </a:t>
          </a:r>
        </a:p>
      </dgm:t>
    </dgm:pt>
    <dgm:pt modelId="{7DEAB29A-0D90-43D3-86DB-B1B880CE22EA}" type="parTrans" cxnId="{D2E9425F-E418-4CFB-924B-3EED02D2FA7C}">
      <dgm:prSet/>
      <dgm:spPr/>
      <dgm:t>
        <a:bodyPr/>
        <a:lstStyle/>
        <a:p>
          <a:endParaRPr lang="en-US"/>
        </a:p>
      </dgm:t>
    </dgm:pt>
    <dgm:pt modelId="{40762A97-BC5E-4AE4-A672-38FB10F24452}" type="sibTrans" cxnId="{D2E9425F-E418-4CFB-924B-3EED02D2FA7C}">
      <dgm:prSet/>
      <dgm:spPr/>
      <dgm:t>
        <a:bodyPr/>
        <a:lstStyle/>
        <a:p>
          <a:endParaRPr lang="en-US"/>
        </a:p>
      </dgm:t>
    </dgm:pt>
    <dgm:pt modelId="{D9D2B73B-308D-4195-B0CC-6F4387294E42}">
      <dgm:prSet custT="1"/>
      <dgm:spPr/>
      <dgm:t>
        <a:bodyPr/>
        <a:lstStyle/>
        <a:p>
          <a:pPr rtl="0">
            <a:spcAft>
              <a:spcPts val="0"/>
            </a:spcAft>
          </a:pPr>
          <a:r>
            <a:rPr lang="en-US" sz="1800" dirty="0"/>
            <a:t>Sharp edges </a:t>
          </a:r>
        </a:p>
      </dgm:t>
    </dgm:pt>
    <dgm:pt modelId="{28822318-64FD-445A-9CCC-9B07C5091AD6}" type="parTrans" cxnId="{F8C40F2B-BD00-4316-BD6B-B63D75534CE7}">
      <dgm:prSet/>
      <dgm:spPr/>
      <dgm:t>
        <a:bodyPr/>
        <a:lstStyle/>
        <a:p>
          <a:endParaRPr lang="en-US"/>
        </a:p>
      </dgm:t>
    </dgm:pt>
    <dgm:pt modelId="{A167743F-CA64-4D9D-93F5-E98F5167E2F2}" type="sibTrans" cxnId="{F8C40F2B-BD00-4316-BD6B-B63D75534CE7}">
      <dgm:prSet/>
      <dgm:spPr/>
      <dgm:t>
        <a:bodyPr/>
        <a:lstStyle/>
        <a:p>
          <a:endParaRPr lang="en-US"/>
        </a:p>
      </dgm:t>
    </dgm:pt>
    <dgm:pt modelId="{68B62D79-3980-4DE9-BADC-2A82564746AE}">
      <dgm:prSet custT="1"/>
      <dgm:spPr/>
      <dgm:t>
        <a:bodyPr/>
        <a:lstStyle/>
        <a:p>
          <a:pPr rtl="0">
            <a:spcAft>
              <a:spcPts val="0"/>
            </a:spcAft>
          </a:pPr>
          <a:r>
            <a:rPr lang="en-US" sz="1800" dirty="0"/>
            <a:t>Arc Flash</a:t>
          </a:r>
        </a:p>
      </dgm:t>
    </dgm:pt>
    <dgm:pt modelId="{5C8F8AF3-8C81-48A0-82C9-6F27A17E1151}" type="parTrans" cxnId="{6C2F9BD4-FE67-4A62-A62C-00153AFBC539}">
      <dgm:prSet/>
      <dgm:spPr/>
      <dgm:t>
        <a:bodyPr/>
        <a:lstStyle/>
        <a:p>
          <a:endParaRPr lang="en-US"/>
        </a:p>
      </dgm:t>
    </dgm:pt>
    <dgm:pt modelId="{42C20C88-13D1-41C4-B9D5-050F114E3E18}" type="sibTrans" cxnId="{6C2F9BD4-FE67-4A62-A62C-00153AFBC539}">
      <dgm:prSet/>
      <dgm:spPr/>
      <dgm:t>
        <a:bodyPr/>
        <a:lstStyle/>
        <a:p>
          <a:endParaRPr lang="en-US"/>
        </a:p>
      </dgm:t>
    </dgm:pt>
    <dgm:pt modelId="{79DD81C2-0357-46AF-AA55-C84B22F11507}">
      <dgm:prSet custT="1"/>
      <dgm:spPr/>
      <dgm:t>
        <a:bodyPr/>
        <a:lstStyle/>
        <a:p>
          <a:pPr rtl="0">
            <a:spcAft>
              <a:spcPts val="0"/>
            </a:spcAft>
          </a:pPr>
          <a:r>
            <a:rPr lang="en-US" sz="1800" dirty="0"/>
            <a:t>Electrical burns</a:t>
          </a:r>
        </a:p>
      </dgm:t>
    </dgm:pt>
    <dgm:pt modelId="{BE379722-E0A3-4EF1-8AFC-7DFCA695B9BB}" type="parTrans" cxnId="{64DCA571-F550-4A2D-981C-F5D7A8817A78}">
      <dgm:prSet/>
      <dgm:spPr/>
      <dgm:t>
        <a:bodyPr/>
        <a:lstStyle/>
        <a:p>
          <a:endParaRPr lang="en-US"/>
        </a:p>
      </dgm:t>
    </dgm:pt>
    <dgm:pt modelId="{A1E74FBC-2F1C-4FE7-B10C-B3E719965DAE}" type="sibTrans" cxnId="{64DCA571-F550-4A2D-981C-F5D7A8817A78}">
      <dgm:prSet/>
      <dgm:spPr/>
      <dgm:t>
        <a:bodyPr/>
        <a:lstStyle/>
        <a:p>
          <a:endParaRPr lang="en-US"/>
        </a:p>
      </dgm:t>
    </dgm:pt>
    <dgm:pt modelId="{C1104A30-7DD5-4B7F-B8D1-40E2749459D9}" type="pres">
      <dgm:prSet presAssocID="{5A4A39FD-4461-49F6-B2B3-63864E80F6CA}" presName="Name0" presStyleCnt="0">
        <dgm:presLayoutVars>
          <dgm:dir/>
        </dgm:presLayoutVars>
      </dgm:prSet>
      <dgm:spPr/>
    </dgm:pt>
    <dgm:pt modelId="{04608269-B539-4A9D-BE1C-13B20DE218E3}" type="pres">
      <dgm:prSet presAssocID="{D1D42493-0E74-4387-B1DE-2603EB597046}" presName="composite" presStyleCnt="0"/>
      <dgm:spPr/>
    </dgm:pt>
    <dgm:pt modelId="{B46DA845-DDCA-4A4E-B6FD-08AD22FB3EEA}" type="pres">
      <dgm:prSet presAssocID="{D1D42493-0E74-4387-B1DE-2603EB597046}" presName="Accent" presStyleLbl="alignAcc1" presStyleIdx="0" presStyleCnt="5" custLinFactX="-100000" custLinFactNeighborX="-173844" custLinFactNeighborY="-1281"/>
      <dgm:spPr/>
    </dgm:pt>
    <dgm:pt modelId="{DA0BD72B-FF86-4822-9476-B64F63F1554B}" type="pres">
      <dgm:prSet presAssocID="{D1D42493-0E74-4387-B1DE-2603EB597046}" presName="Image" presStyleLbl="node1" presStyleIdx="0" presStyleCnt="5" custLinFactY="2163" custLinFactNeighborX="2641" custLinFactNeighborY="100000"/>
      <dgm:spPr>
        <a:blipFill rotWithShape="1">
          <a:blip xmlns:r="http://schemas.openxmlformats.org/officeDocument/2006/relationships" r:embed="rId1"/>
          <a:stretch>
            <a:fillRect/>
          </a:stretch>
        </a:blipFill>
      </dgm:spPr>
    </dgm:pt>
    <dgm:pt modelId="{6C910E2B-A74F-4721-8414-E38FA6EF32C5}" type="pres">
      <dgm:prSet presAssocID="{D1D42493-0E74-4387-B1DE-2603EB597046}" presName="Child" presStyleLbl="revTx" presStyleIdx="0" presStyleCnt="5">
        <dgm:presLayoutVars>
          <dgm:bulletEnabled val="1"/>
        </dgm:presLayoutVars>
      </dgm:prSet>
      <dgm:spPr/>
    </dgm:pt>
    <dgm:pt modelId="{3A176CBA-97A7-4856-9C21-08A250FF6EE2}" type="pres">
      <dgm:prSet presAssocID="{D1D42493-0E74-4387-B1DE-2603EB597046}" presName="Parent" presStyleLbl="alignNode1" presStyleIdx="0" presStyleCnt="5" custScaleX="115530" custScaleY="803365">
        <dgm:presLayoutVars>
          <dgm:bulletEnabled val="1"/>
        </dgm:presLayoutVars>
      </dgm:prSet>
      <dgm:spPr/>
    </dgm:pt>
    <dgm:pt modelId="{8FF5461D-E80F-4443-AF4C-2143DC69395F}" type="pres">
      <dgm:prSet presAssocID="{5ADD16B4-B84E-4FCB-9CC8-8C32724B7111}" presName="sibTrans" presStyleCnt="0"/>
      <dgm:spPr/>
    </dgm:pt>
    <dgm:pt modelId="{D936C7D0-EA11-407A-ABC5-0D41321FF155}" type="pres">
      <dgm:prSet presAssocID="{73630724-5844-4F85-8097-22D41B92D114}" presName="composite" presStyleCnt="0"/>
      <dgm:spPr/>
    </dgm:pt>
    <dgm:pt modelId="{829659D3-36AB-4077-8331-3A76D34017A7}" type="pres">
      <dgm:prSet presAssocID="{73630724-5844-4F85-8097-22D41B92D114}" presName="Accent" presStyleLbl="alignAcc1" presStyleIdx="1" presStyleCnt="5"/>
      <dgm:spPr/>
    </dgm:pt>
    <dgm:pt modelId="{FAAC8AA5-EB5D-485D-A5DC-1AC7E7B63F5B}" type="pres">
      <dgm:prSet presAssocID="{73630724-5844-4F85-8097-22D41B92D114}" presName="Image" presStyleLbl="node1" presStyleIdx="1" presStyleCnt="5" custLinFactNeighborY="5693"/>
      <dgm:spPr>
        <a:blipFill rotWithShape="1">
          <a:blip xmlns:r="http://schemas.openxmlformats.org/officeDocument/2006/relationships" r:embed="rId2"/>
          <a:stretch>
            <a:fillRect/>
          </a:stretch>
        </a:blipFill>
      </dgm:spPr>
    </dgm:pt>
    <dgm:pt modelId="{D576403B-A85B-4764-AFBB-AFCF921260FA}" type="pres">
      <dgm:prSet presAssocID="{73630724-5844-4F85-8097-22D41B92D114}" presName="Child" presStyleLbl="revTx" presStyleIdx="1" presStyleCnt="5" custLinFactNeighborX="-812" custLinFactNeighborY="9090">
        <dgm:presLayoutVars>
          <dgm:bulletEnabled val="1"/>
        </dgm:presLayoutVars>
      </dgm:prSet>
      <dgm:spPr/>
    </dgm:pt>
    <dgm:pt modelId="{9C307887-29DC-4B1F-BC18-9EC1A9619EFA}" type="pres">
      <dgm:prSet presAssocID="{73630724-5844-4F85-8097-22D41B92D114}" presName="Parent" presStyleLbl="alignNode1" presStyleIdx="1" presStyleCnt="5" custScaleY="132883">
        <dgm:presLayoutVars>
          <dgm:bulletEnabled val="1"/>
        </dgm:presLayoutVars>
      </dgm:prSet>
      <dgm:spPr/>
    </dgm:pt>
    <dgm:pt modelId="{78FB605B-8A48-4107-910E-CBE3E4DE63FB}" type="pres">
      <dgm:prSet presAssocID="{672E2515-37CA-4014-9C5D-A711511E6D8C}" presName="sibTrans" presStyleCnt="0"/>
      <dgm:spPr/>
    </dgm:pt>
    <dgm:pt modelId="{9453B2E9-2999-4FBF-9F9D-E4F2B5DCF485}" type="pres">
      <dgm:prSet presAssocID="{35114165-6F8A-4169-AFFF-428CABCAE2FD}" presName="composite" presStyleCnt="0"/>
      <dgm:spPr/>
    </dgm:pt>
    <dgm:pt modelId="{FB798218-0D62-4CEB-8FDE-12E1FC2BE003}" type="pres">
      <dgm:prSet presAssocID="{35114165-6F8A-4169-AFFF-428CABCAE2FD}" presName="Accent" presStyleLbl="alignAcc1" presStyleIdx="2" presStyleCnt="5"/>
      <dgm:spPr/>
    </dgm:pt>
    <dgm:pt modelId="{3B2FB53B-AF88-4B4E-A19D-5F5F27084419}" type="pres">
      <dgm:prSet presAssocID="{35114165-6F8A-4169-AFFF-428CABCAE2FD}" presName="Image" presStyleLbl="node1" presStyleIdx="2" presStyleCnt="5" custLinFactNeighborX="812" custLinFactNeighborY="8539"/>
      <dgm:spPr>
        <a:blipFill rotWithShape="1">
          <a:blip xmlns:r="http://schemas.openxmlformats.org/officeDocument/2006/relationships" r:embed="rId3"/>
          <a:stretch>
            <a:fillRect/>
          </a:stretch>
        </a:blipFill>
      </dgm:spPr>
    </dgm:pt>
    <dgm:pt modelId="{E1B46A4B-F40E-46FA-A58B-5BF939708EF1}" type="pres">
      <dgm:prSet presAssocID="{35114165-6F8A-4169-AFFF-428CABCAE2FD}" presName="Child" presStyleLbl="revTx" presStyleIdx="2" presStyleCnt="5" custLinFactNeighborX="812" custLinFactNeighborY="11569">
        <dgm:presLayoutVars>
          <dgm:bulletEnabled val="1"/>
        </dgm:presLayoutVars>
      </dgm:prSet>
      <dgm:spPr/>
    </dgm:pt>
    <dgm:pt modelId="{627A7722-0EE6-451D-9DBD-D593E66572C3}" type="pres">
      <dgm:prSet presAssocID="{35114165-6F8A-4169-AFFF-428CABCAE2FD}" presName="Parent" presStyleLbl="alignNode1" presStyleIdx="2" presStyleCnt="5" custScaleY="147848">
        <dgm:presLayoutVars>
          <dgm:bulletEnabled val="1"/>
        </dgm:presLayoutVars>
      </dgm:prSet>
      <dgm:spPr/>
    </dgm:pt>
    <dgm:pt modelId="{D275E251-EE8D-4F06-B002-1C8315C9B452}" type="pres">
      <dgm:prSet presAssocID="{EC9B7825-8152-45D4-8A82-66BEDD49D3D1}" presName="sibTrans" presStyleCnt="0"/>
      <dgm:spPr/>
    </dgm:pt>
    <dgm:pt modelId="{57FA134A-695C-43ED-920F-69776C72EE55}" type="pres">
      <dgm:prSet presAssocID="{C199D930-1939-4754-AC3A-C223B5878C1F}" presName="composite" presStyleCnt="0"/>
      <dgm:spPr/>
    </dgm:pt>
    <dgm:pt modelId="{26AE2FE9-D5FC-4E4C-9D13-002154A8967F}" type="pres">
      <dgm:prSet presAssocID="{C199D930-1939-4754-AC3A-C223B5878C1F}" presName="Accent" presStyleLbl="alignAcc1" presStyleIdx="3" presStyleCnt="5"/>
      <dgm:spPr/>
    </dgm:pt>
    <dgm:pt modelId="{F42720D6-0C6C-4899-83AA-16415A5D62C8}" type="pres">
      <dgm:prSet presAssocID="{C199D930-1939-4754-AC3A-C223B5878C1F}" presName="Image" presStyleLbl="node1" presStyleIdx="3" presStyleCnt="5" custLinFactNeighborY="7590"/>
      <dgm:spPr>
        <a:blipFill rotWithShape="1">
          <a:blip xmlns:r="http://schemas.openxmlformats.org/officeDocument/2006/relationships" r:embed="rId4"/>
          <a:stretch>
            <a:fillRect/>
          </a:stretch>
        </a:blipFill>
      </dgm:spPr>
    </dgm:pt>
    <dgm:pt modelId="{67E96D0B-FFC7-436F-9E35-6E1696773071}" type="pres">
      <dgm:prSet presAssocID="{C199D930-1939-4754-AC3A-C223B5878C1F}" presName="Child" presStyleLbl="revTx" presStyleIdx="3" presStyleCnt="5" custLinFactNeighborX="1624" custLinFactNeighborY="13222">
        <dgm:presLayoutVars>
          <dgm:bulletEnabled val="1"/>
        </dgm:presLayoutVars>
      </dgm:prSet>
      <dgm:spPr/>
    </dgm:pt>
    <dgm:pt modelId="{7D8BD2F5-02DC-46D7-9C6A-43CA740C2345}" type="pres">
      <dgm:prSet presAssocID="{C199D930-1939-4754-AC3A-C223B5878C1F}" presName="Parent" presStyleLbl="alignNode1" presStyleIdx="3" presStyleCnt="5" custScaleY="153841">
        <dgm:presLayoutVars>
          <dgm:bulletEnabled val="1"/>
        </dgm:presLayoutVars>
      </dgm:prSet>
      <dgm:spPr/>
    </dgm:pt>
    <dgm:pt modelId="{07C17EC4-298F-45D0-97D3-F8894C1191E4}" type="pres">
      <dgm:prSet presAssocID="{0EC090ED-7237-426B-9BCB-F1899734E2CC}" presName="sibTrans" presStyleCnt="0"/>
      <dgm:spPr/>
    </dgm:pt>
    <dgm:pt modelId="{1E7029C1-3D14-4182-9075-E0DF73D74C3E}" type="pres">
      <dgm:prSet presAssocID="{8915CC18-88A3-49AD-B0A7-B7D5E8CC956F}" presName="composite" presStyleCnt="0"/>
      <dgm:spPr/>
    </dgm:pt>
    <dgm:pt modelId="{B6AA144C-41E5-4260-A5A1-055CDAD25CA5}" type="pres">
      <dgm:prSet presAssocID="{8915CC18-88A3-49AD-B0A7-B7D5E8CC956F}" presName="Accent" presStyleLbl="alignAcc1" presStyleIdx="4" presStyleCnt="5" custLinFactX="-100000" custLinFactNeighborX="-141906" custLinFactNeighborY="1281"/>
      <dgm:spPr/>
    </dgm:pt>
    <dgm:pt modelId="{FCD93E34-F708-4357-B76A-00B1C36BC3F3}" type="pres">
      <dgm:prSet presAssocID="{8915CC18-88A3-49AD-B0A7-B7D5E8CC956F}" presName="Image" presStyleLbl="node1" presStyleIdx="4" presStyleCnt="5" custLinFactNeighborX="-6494" custLinFactNeighborY="1897"/>
      <dgm:spPr>
        <a:blipFill rotWithShape="1">
          <a:blip xmlns:r="http://schemas.openxmlformats.org/officeDocument/2006/relationships" r:embed="rId5"/>
          <a:stretch>
            <a:fillRect/>
          </a:stretch>
        </a:blipFill>
      </dgm:spPr>
    </dgm:pt>
    <dgm:pt modelId="{E8996FC2-6C4E-468D-B6BE-377C08EDF028}" type="pres">
      <dgm:prSet presAssocID="{8915CC18-88A3-49AD-B0A7-B7D5E8CC956F}" presName="Child" presStyleLbl="revTx" presStyleIdx="4" presStyleCnt="5" custScaleX="118533" custLinFactNeighborX="133" custLinFactNeighborY="5784">
        <dgm:presLayoutVars>
          <dgm:bulletEnabled val="1"/>
        </dgm:presLayoutVars>
      </dgm:prSet>
      <dgm:spPr/>
    </dgm:pt>
    <dgm:pt modelId="{CE6CF8CB-59B2-4595-A30D-C7457933917B}" type="pres">
      <dgm:prSet presAssocID="{8915CC18-88A3-49AD-B0A7-B7D5E8CC956F}" presName="Parent" presStyleLbl="alignNode1" presStyleIdx="4" presStyleCnt="5" custScaleX="106723" custScaleY="140366" custLinFactNeighborX="-2976" custLinFactNeighborY="-7687">
        <dgm:presLayoutVars>
          <dgm:bulletEnabled val="1"/>
        </dgm:presLayoutVars>
      </dgm:prSet>
      <dgm:spPr/>
    </dgm:pt>
  </dgm:ptLst>
  <dgm:cxnLst>
    <dgm:cxn modelId="{9B0A0B15-2A5C-4AD2-8D84-10C6FDF61523}" srcId="{5A4A39FD-4461-49F6-B2B3-63864E80F6CA}" destId="{73630724-5844-4F85-8097-22D41B92D114}" srcOrd="1" destOrd="0" parTransId="{73DD77E0-5884-44BC-85F5-EA76AA6428C6}" sibTransId="{672E2515-37CA-4014-9C5D-A711511E6D8C}"/>
    <dgm:cxn modelId="{C9085D52-985A-449E-BE81-62ADE5F3048A}" type="presOf" srcId="{D9D2B73B-308D-4195-B0CC-6F4387294E42}" destId="{67E96D0B-FFC7-436F-9E35-6E1696773071}" srcOrd="0" destOrd="3" presId="urn:microsoft.com/office/officeart/2008/layout/TitlePictureLineup"/>
    <dgm:cxn modelId="{6C2F9BD4-FE67-4A62-A62C-00153AFBC539}" srcId="{35114165-6F8A-4169-AFFF-428CABCAE2FD}" destId="{68B62D79-3980-4DE9-BADC-2A82564746AE}" srcOrd="1" destOrd="0" parTransId="{5C8F8AF3-8C81-48A0-82C9-6F27A17E1151}" sibTransId="{42C20C88-13D1-41C4-B9D5-050F114E3E18}"/>
    <dgm:cxn modelId="{3A475176-115C-4A78-AECC-405DFC3C23E1}" type="presOf" srcId="{EDF237D0-F1FB-46DC-AB08-B3ADB4B89B5B}" destId="{67E96D0B-FFC7-436F-9E35-6E1696773071}" srcOrd="0" destOrd="2" presId="urn:microsoft.com/office/officeart/2008/layout/TitlePictureLineup"/>
    <dgm:cxn modelId="{63C692AE-635B-4CE8-8626-D46A7F51252B}" srcId="{35114165-6F8A-4169-AFFF-428CABCAE2FD}" destId="{1990EFD1-F598-4EA0-A7A0-899BE5A431DC}" srcOrd="0" destOrd="0" parTransId="{49492A58-5243-4A51-95C9-97C78222CF16}" sibTransId="{7B28BB20-43B3-49F3-AB76-18D5B7C19B1E}"/>
    <dgm:cxn modelId="{62D4991F-8B68-4A7F-98FD-E403E5B41645}" srcId="{C199D930-1939-4754-AC3A-C223B5878C1F}" destId="{EDA7889F-993D-430F-B0B7-96DCF7A0CA9C}" srcOrd="0" destOrd="0" parTransId="{E8E8149E-3B19-4369-8B9F-D984B9BDCFD0}" sibTransId="{FE512352-8F28-43DD-8F8E-072C1B6F267C}"/>
    <dgm:cxn modelId="{28D5DD2E-3197-4353-BD8B-B6C091751FC5}" type="presOf" srcId="{79DD81C2-0357-46AF-AA55-C84B22F11507}" destId="{E1B46A4B-F40E-46FA-A58B-5BF939708EF1}" srcOrd="0" destOrd="2" presId="urn:microsoft.com/office/officeart/2008/layout/TitlePictureLineup"/>
    <dgm:cxn modelId="{4A6505F6-6155-4BA8-A51D-2156BE6027C4}" type="presOf" srcId="{F554E8D1-64D7-493D-A480-1A4BB6D433F2}" destId="{D576403B-A85B-4764-AFBB-AFCF921260FA}" srcOrd="0" destOrd="1" presId="urn:microsoft.com/office/officeart/2008/layout/TitlePictureLineup"/>
    <dgm:cxn modelId="{995426BE-1CDC-4626-A6B7-F7BDE439E7FA}" srcId="{5A4A39FD-4461-49F6-B2B3-63864E80F6CA}" destId="{35114165-6F8A-4169-AFFF-428CABCAE2FD}" srcOrd="2" destOrd="0" parTransId="{BF13E070-B559-4F08-B8A3-EEF1E882A722}" sibTransId="{EC9B7825-8152-45D4-8A82-66BEDD49D3D1}"/>
    <dgm:cxn modelId="{C782479A-56EF-4EF0-A352-429511E9CECB}" type="presOf" srcId="{C199D930-1939-4754-AC3A-C223B5878C1F}" destId="{7D8BD2F5-02DC-46D7-9C6A-43CA740C2345}" srcOrd="0" destOrd="0" presId="urn:microsoft.com/office/officeart/2008/layout/TitlePictureLineup"/>
    <dgm:cxn modelId="{E905E6AB-0E40-420D-A87D-72EF272A4954}" type="presOf" srcId="{23077816-86C6-4DF6-A71C-D8825AE113C5}" destId="{E8996FC2-6C4E-468D-B6BE-377C08EDF028}" srcOrd="0" destOrd="0" presId="urn:microsoft.com/office/officeart/2008/layout/TitlePictureLineup"/>
    <dgm:cxn modelId="{ABD015E1-2912-4ACA-8AD6-0E7894E0F051}" type="presOf" srcId="{35114165-6F8A-4169-AFFF-428CABCAE2FD}" destId="{627A7722-0EE6-451D-9DBD-D593E66572C3}" srcOrd="0" destOrd="0" presId="urn:microsoft.com/office/officeart/2008/layout/TitlePictureLineup"/>
    <dgm:cxn modelId="{EA0107D1-51CA-4328-8247-8CC9BE13DF4C}" srcId="{C199D930-1939-4754-AC3A-C223B5878C1F}" destId="{EDF237D0-F1FB-46DC-AB08-B3ADB4B89B5B}" srcOrd="2" destOrd="0" parTransId="{397006F6-ACE9-40D4-9061-AD56EEDD5BA9}" sibTransId="{900B5FEF-F271-4F69-B90B-EC8BB2536421}"/>
    <dgm:cxn modelId="{8105B749-A295-4E29-B11C-461981F08124}" type="presOf" srcId="{EDA7889F-993D-430F-B0B7-96DCF7A0CA9C}" destId="{67E96D0B-FFC7-436F-9E35-6E1696773071}" srcOrd="0" destOrd="0" presId="urn:microsoft.com/office/officeart/2008/layout/TitlePictureLineup"/>
    <dgm:cxn modelId="{64DCA571-F550-4A2D-981C-F5D7A8817A78}" srcId="{35114165-6F8A-4169-AFFF-428CABCAE2FD}" destId="{79DD81C2-0357-46AF-AA55-C84B22F11507}" srcOrd="2" destOrd="0" parTransId="{BE379722-E0A3-4EF1-8AFC-7DFCA695B9BB}" sibTransId="{A1E74FBC-2F1C-4FE7-B10C-B3E719965DAE}"/>
    <dgm:cxn modelId="{0E930849-DAC4-43ED-9A4F-1F9344718679}" srcId="{73630724-5844-4F85-8097-22D41B92D114}" destId="{F554E8D1-64D7-493D-A480-1A4BB6D433F2}" srcOrd="1" destOrd="0" parTransId="{96789E1B-AE47-4D8A-B6DE-091C85950862}" sibTransId="{93437F88-1D82-4B9F-8D52-4D8195A25DAF}"/>
    <dgm:cxn modelId="{A03F2AC1-F266-4BDF-BF5F-425C10901EF5}" srcId="{5A4A39FD-4461-49F6-B2B3-63864E80F6CA}" destId="{8915CC18-88A3-49AD-B0A7-B7D5E8CC956F}" srcOrd="4" destOrd="0" parTransId="{59F15993-FA0F-477E-B17E-5462A8B2B276}" sibTransId="{4E2D66B6-A30E-4B8E-990F-06C989A3AF57}"/>
    <dgm:cxn modelId="{59E0EFB9-CB9B-4110-8EC5-E5BF0B78014D}" type="presOf" srcId="{ACD0C78B-A5A6-4E7B-A1E7-E22C432EBED1}" destId="{D576403B-A85B-4764-AFBB-AFCF921260FA}" srcOrd="0" destOrd="2" presId="urn:microsoft.com/office/officeart/2008/layout/TitlePictureLineup"/>
    <dgm:cxn modelId="{F8C40F2B-BD00-4316-BD6B-B63D75534CE7}" srcId="{C199D930-1939-4754-AC3A-C223B5878C1F}" destId="{D9D2B73B-308D-4195-B0CC-6F4387294E42}" srcOrd="3" destOrd="0" parTransId="{28822318-64FD-445A-9CCC-9B07C5091AD6}" sibTransId="{A167743F-CA64-4D9D-93F5-E98F5167E2F2}"/>
    <dgm:cxn modelId="{C5AB0E45-4553-4945-A747-A646471F733F}" srcId="{C199D930-1939-4754-AC3A-C223B5878C1F}" destId="{05F84A83-4E04-44EF-A420-418C9A73C0B1}" srcOrd="1" destOrd="0" parTransId="{C6A9EDAB-E4B3-490F-B990-59990516DF6A}" sibTransId="{72120694-D419-4E36-A141-4EE1D573C4B9}"/>
    <dgm:cxn modelId="{79E5C41C-CABB-4D9B-83F2-D3DF8E5AF45C}" type="presOf" srcId="{6212D024-0E6A-4E9F-9DBA-0DBAD4CF1B87}" destId="{D576403B-A85B-4764-AFBB-AFCF921260FA}" srcOrd="0" destOrd="0" presId="urn:microsoft.com/office/officeart/2008/layout/TitlePictureLineup"/>
    <dgm:cxn modelId="{61880F74-958A-41DA-BD4E-738DF8F8CFDE}" type="presOf" srcId="{73630724-5844-4F85-8097-22D41B92D114}" destId="{9C307887-29DC-4B1F-BC18-9EC1A9619EFA}" srcOrd="0" destOrd="0" presId="urn:microsoft.com/office/officeart/2008/layout/TitlePictureLineup"/>
    <dgm:cxn modelId="{D2E9425F-E418-4CFB-924B-3EED02D2FA7C}" srcId="{73630724-5844-4F85-8097-22D41B92D114}" destId="{ACD0C78B-A5A6-4E7B-A1E7-E22C432EBED1}" srcOrd="2" destOrd="0" parTransId="{7DEAB29A-0D90-43D3-86DB-B1B880CE22EA}" sibTransId="{40762A97-BC5E-4AE4-A672-38FB10F24452}"/>
    <dgm:cxn modelId="{0F53863A-3AE9-4879-B333-76194F203A54}" type="presOf" srcId="{05F84A83-4E04-44EF-A420-418C9A73C0B1}" destId="{67E96D0B-FFC7-436F-9E35-6E1696773071}" srcOrd="0" destOrd="1" presId="urn:microsoft.com/office/officeart/2008/layout/TitlePictureLineup"/>
    <dgm:cxn modelId="{EE64F1DE-DFBE-47E8-BF1F-6277787E41E4}" type="presOf" srcId="{8915CC18-88A3-49AD-B0A7-B7D5E8CC956F}" destId="{CE6CF8CB-59B2-4595-A30D-C7457933917B}" srcOrd="0" destOrd="0" presId="urn:microsoft.com/office/officeart/2008/layout/TitlePictureLineup"/>
    <dgm:cxn modelId="{803119D3-C173-4702-96E2-0177747975B6}" type="presOf" srcId="{5A4A39FD-4461-49F6-B2B3-63864E80F6CA}" destId="{C1104A30-7DD5-4B7F-B8D1-40E2749459D9}" srcOrd="0" destOrd="0" presId="urn:microsoft.com/office/officeart/2008/layout/TitlePictureLineup"/>
    <dgm:cxn modelId="{D5A64897-F02D-4E1B-A994-777DEAAD3EAD}" srcId="{5A4A39FD-4461-49F6-B2B3-63864E80F6CA}" destId="{C199D930-1939-4754-AC3A-C223B5878C1F}" srcOrd="3" destOrd="0" parTransId="{FFC323C4-7DAE-4AB0-AECF-713A156BE5BE}" sibTransId="{0EC090ED-7237-426B-9BCB-F1899734E2CC}"/>
    <dgm:cxn modelId="{F0C465A2-F3B7-4448-B5CA-2ECEC5EC8AA7}" srcId="{5A4A39FD-4461-49F6-B2B3-63864E80F6CA}" destId="{D1D42493-0E74-4387-B1DE-2603EB597046}" srcOrd="0" destOrd="0" parTransId="{7A965EF4-FDB0-4F23-937C-3D8CACFD75FF}" sibTransId="{5ADD16B4-B84E-4FCB-9CC8-8C32724B7111}"/>
    <dgm:cxn modelId="{4A471E55-989C-442F-9217-DC46282C77A6}" type="presOf" srcId="{68B62D79-3980-4DE9-BADC-2A82564746AE}" destId="{E1B46A4B-F40E-46FA-A58B-5BF939708EF1}" srcOrd="0" destOrd="1" presId="urn:microsoft.com/office/officeart/2008/layout/TitlePictureLineup"/>
    <dgm:cxn modelId="{A7DBAF9C-19CE-49B5-9B65-EB8E1C01E1BD}" type="presOf" srcId="{D1D42493-0E74-4387-B1DE-2603EB597046}" destId="{3A176CBA-97A7-4856-9C21-08A250FF6EE2}" srcOrd="0" destOrd="0" presId="urn:microsoft.com/office/officeart/2008/layout/TitlePictureLineup"/>
    <dgm:cxn modelId="{9261476D-7934-4EBB-A3C0-628B919234D2}" srcId="{8915CC18-88A3-49AD-B0A7-B7D5E8CC956F}" destId="{23077816-86C6-4DF6-A71C-D8825AE113C5}" srcOrd="0" destOrd="0" parTransId="{FEF91F84-D1DD-4779-AD61-C4593B86E4AE}" sibTransId="{1ED18B1C-E50F-4FFD-91EC-BED135FC7277}"/>
    <dgm:cxn modelId="{20CB2DD0-16AC-4820-8AB1-70540338B5D2}" type="presOf" srcId="{1990EFD1-F598-4EA0-A7A0-899BE5A431DC}" destId="{E1B46A4B-F40E-46FA-A58B-5BF939708EF1}" srcOrd="0" destOrd="0" presId="urn:microsoft.com/office/officeart/2008/layout/TitlePictureLineup"/>
    <dgm:cxn modelId="{31D59911-D7CB-46E3-9B4B-892B1F1226EE}" srcId="{73630724-5844-4F85-8097-22D41B92D114}" destId="{6212D024-0E6A-4E9F-9DBA-0DBAD4CF1B87}" srcOrd="0" destOrd="0" parTransId="{A96F1A09-B06D-4867-9CE2-053980D5AD90}" sibTransId="{5862B6A0-1A0F-4E1B-BC27-858FBF5F4B06}"/>
    <dgm:cxn modelId="{E581DA75-2835-4968-B20C-B1A0BC019923}" type="presParOf" srcId="{C1104A30-7DD5-4B7F-B8D1-40E2749459D9}" destId="{04608269-B539-4A9D-BE1C-13B20DE218E3}" srcOrd="0" destOrd="0" presId="urn:microsoft.com/office/officeart/2008/layout/TitlePictureLineup"/>
    <dgm:cxn modelId="{2BFBCCCD-E96A-430E-A6EA-E72521E18EAB}" type="presParOf" srcId="{04608269-B539-4A9D-BE1C-13B20DE218E3}" destId="{B46DA845-DDCA-4A4E-B6FD-08AD22FB3EEA}" srcOrd="0" destOrd="0" presId="urn:microsoft.com/office/officeart/2008/layout/TitlePictureLineup"/>
    <dgm:cxn modelId="{D5EDFF38-DF81-4089-AC6A-326A8B2162F8}" type="presParOf" srcId="{04608269-B539-4A9D-BE1C-13B20DE218E3}" destId="{DA0BD72B-FF86-4822-9476-B64F63F1554B}" srcOrd="1" destOrd="0" presId="urn:microsoft.com/office/officeart/2008/layout/TitlePictureLineup"/>
    <dgm:cxn modelId="{09896E3D-8FAF-466E-8AAE-410D7140126B}" type="presParOf" srcId="{04608269-B539-4A9D-BE1C-13B20DE218E3}" destId="{6C910E2B-A74F-4721-8414-E38FA6EF32C5}" srcOrd="2" destOrd="0" presId="urn:microsoft.com/office/officeart/2008/layout/TitlePictureLineup"/>
    <dgm:cxn modelId="{79939274-C023-4BE7-A1E3-4DEBA44F6E67}" type="presParOf" srcId="{04608269-B539-4A9D-BE1C-13B20DE218E3}" destId="{3A176CBA-97A7-4856-9C21-08A250FF6EE2}" srcOrd="3" destOrd="0" presId="urn:microsoft.com/office/officeart/2008/layout/TitlePictureLineup"/>
    <dgm:cxn modelId="{D9E41356-125E-4E93-9A96-84EE5C388C87}" type="presParOf" srcId="{C1104A30-7DD5-4B7F-B8D1-40E2749459D9}" destId="{8FF5461D-E80F-4443-AF4C-2143DC69395F}" srcOrd="1" destOrd="0" presId="urn:microsoft.com/office/officeart/2008/layout/TitlePictureLineup"/>
    <dgm:cxn modelId="{F9AAC83E-BCDC-4433-917B-B525EC39229F}" type="presParOf" srcId="{C1104A30-7DD5-4B7F-B8D1-40E2749459D9}" destId="{D936C7D0-EA11-407A-ABC5-0D41321FF155}" srcOrd="2" destOrd="0" presId="urn:microsoft.com/office/officeart/2008/layout/TitlePictureLineup"/>
    <dgm:cxn modelId="{FC24D829-C2F3-4DFB-B92B-BD00E5E7E0DA}" type="presParOf" srcId="{D936C7D0-EA11-407A-ABC5-0D41321FF155}" destId="{829659D3-36AB-4077-8331-3A76D34017A7}" srcOrd="0" destOrd="0" presId="urn:microsoft.com/office/officeart/2008/layout/TitlePictureLineup"/>
    <dgm:cxn modelId="{801098D0-0324-418E-8EAA-6EAAC9A19ED5}" type="presParOf" srcId="{D936C7D0-EA11-407A-ABC5-0D41321FF155}" destId="{FAAC8AA5-EB5D-485D-A5DC-1AC7E7B63F5B}" srcOrd="1" destOrd="0" presId="urn:microsoft.com/office/officeart/2008/layout/TitlePictureLineup"/>
    <dgm:cxn modelId="{6C3E98A3-EC99-4607-BF95-07CD5EB9DDD9}" type="presParOf" srcId="{D936C7D0-EA11-407A-ABC5-0D41321FF155}" destId="{D576403B-A85B-4764-AFBB-AFCF921260FA}" srcOrd="2" destOrd="0" presId="urn:microsoft.com/office/officeart/2008/layout/TitlePictureLineup"/>
    <dgm:cxn modelId="{A1A18428-E406-4F99-AA9A-49CEC3CF19A4}" type="presParOf" srcId="{D936C7D0-EA11-407A-ABC5-0D41321FF155}" destId="{9C307887-29DC-4B1F-BC18-9EC1A9619EFA}" srcOrd="3" destOrd="0" presId="urn:microsoft.com/office/officeart/2008/layout/TitlePictureLineup"/>
    <dgm:cxn modelId="{AC3D242A-C7CA-4406-9809-881A0DCB2EB5}" type="presParOf" srcId="{C1104A30-7DD5-4B7F-B8D1-40E2749459D9}" destId="{78FB605B-8A48-4107-910E-CBE3E4DE63FB}" srcOrd="3" destOrd="0" presId="urn:microsoft.com/office/officeart/2008/layout/TitlePictureLineup"/>
    <dgm:cxn modelId="{C08FD768-984A-4798-B58E-302D8DB02D03}" type="presParOf" srcId="{C1104A30-7DD5-4B7F-B8D1-40E2749459D9}" destId="{9453B2E9-2999-4FBF-9F9D-E4F2B5DCF485}" srcOrd="4" destOrd="0" presId="urn:microsoft.com/office/officeart/2008/layout/TitlePictureLineup"/>
    <dgm:cxn modelId="{6905F637-9FD2-402B-BC27-21161713780F}" type="presParOf" srcId="{9453B2E9-2999-4FBF-9F9D-E4F2B5DCF485}" destId="{FB798218-0D62-4CEB-8FDE-12E1FC2BE003}" srcOrd="0" destOrd="0" presId="urn:microsoft.com/office/officeart/2008/layout/TitlePictureLineup"/>
    <dgm:cxn modelId="{F94856DB-8005-40C1-8402-3F5BBADD0DFF}" type="presParOf" srcId="{9453B2E9-2999-4FBF-9F9D-E4F2B5DCF485}" destId="{3B2FB53B-AF88-4B4E-A19D-5F5F27084419}" srcOrd="1" destOrd="0" presId="urn:microsoft.com/office/officeart/2008/layout/TitlePictureLineup"/>
    <dgm:cxn modelId="{CE13605C-0752-4867-8F45-9E21BDC6A54D}" type="presParOf" srcId="{9453B2E9-2999-4FBF-9F9D-E4F2B5DCF485}" destId="{E1B46A4B-F40E-46FA-A58B-5BF939708EF1}" srcOrd="2" destOrd="0" presId="urn:microsoft.com/office/officeart/2008/layout/TitlePictureLineup"/>
    <dgm:cxn modelId="{9630C060-03FD-43AD-BB92-DD4984C1DCA6}" type="presParOf" srcId="{9453B2E9-2999-4FBF-9F9D-E4F2B5DCF485}" destId="{627A7722-0EE6-451D-9DBD-D593E66572C3}" srcOrd="3" destOrd="0" presId="urn:microsoft.com/office/officeart/2008/layout/TitlePictureLineup"/>
    <dgm:cxn modelId="{3C57F20F-FA4C-438A-8C20-391B1B9D4827}" type="presParOf" srcId="{C1104A30-7DD5-4B7F-B8D1-40E2749459D9}" destId="{D275E251-EE8D-4F06-B002-1C8315C9B452}" srcOrd="5" destOrd="0" presId="urn:microsoft.com/office/officeart/2008/layout/TitlePictureLineup"/>
    <dgm:cxn modelId="{8122D959-3F0C-4479-A360-DD8DEDF3BF40}" type="presParOf" srcId="{C1104A30-7DD5-4B7F-B8D1-40E2749459D9}" destId="{57FA134A-695C-43ED-920F-69776C72EE55}" srcOrd="6" destOrd="0" presId="urn:microsoft.com/office/officeart/2008/layout/TitlePictureLineup"/>
    <dgm:cxn modelId="{7C493FCC-038B-48F1-82D6-03069AACCEC4}" type="presParOf" srcId="{57FA134A-695C-43ED-920F-69776C72EE55}" destId="{26AE2FE9-D5FC-4E4C-9D13-002154A8967F}" srcOrd="0" destOrd="0" presId="urn:microsoft.com/office/officeart/2008/layout/TitlePictureLineup"/>
    <dgm:cxn modelId="{642EDBAD-1AB3-4357-8020-6097605155F0}" type="presParOf" srcId="{57FA134A-695C-43ED-920F-69776C72EE55}" destId="{F42720D6-0C6C-4899-83AA-16415A5D62C8}" srcOrd="1" destOrd="0" presId="urn:microsoft.com/office/officeart/2008/layout/TitlePictureLineup"/>
    <dgm:cxn modelId="{A455898E-37F8-4637-8B70-34BE18E6307F}" type="presParOf" srcId="{57FA134A-695C-43ED-920F-69776C72EE55}" destId="{67E96D0B-FFC7-436F-9E35-6E1696773071}" srcOrd="2" destOrd="0" presId="urn:microsoft.com/office/officeart/2008/layout/TitlePictureLineup"/>
    <dgm:cxn modelId="{F1E484D1-251D-45CD-8325-311E85328EBF}" type="presParOf" srcId="{57FA134A-695C-43ED-920F-69776C72EE55}" destId="{7D8BD2F5-02DC-46D7-9C6A-43CA740C2345}" srcOrd="3" destOrd="0" presId="urn:microsoft.com/office/officeart/2008/layout/TitlePictureLineup"/>
    <dgm:cxn modelId="{F038BFF7-28B2-4509-9E07-5380DDEED308}" type="presParOf" srcId="{C1104A30-7DD5-4B7F-B8D1-40E2749459D9}" destId="{07C17EC4-298F-45D0-97D3-F8894C1191E4}" srcOrd="7" destOrd="0" presId="urn:microsoft.com/office/officeart/2008/layout/TitlePictureLineup"/>
    <dgm:cxn modelId="{BFAACD83-6C17-4436-83A4-039261F1A8CA}" type="presParOf" srcId="{C1104A30-7DD5-4B7F-B8D1-40E2749459D9}" destId="{1E7029C1-3D14-4182-9075-E0DF73D74C3E}" srcOrd="8" destOrd="0" presId="urn:microsoft.com/office/officeart/2008/layout/TitlePictureLineup"/>
    <dgm:cxn modelId="{F44DA4CA-8303-43CE-A13A-C2D24500E192}" type="presParOf" srcId="{1E7029C1-3D14-4182-9075-E0DF73D74C3E}" destId="{B6AA144C-41E5-4260-A5A1-055CDAD25CA5}" srcOrd="0" destOrd="0" presId="urn:microsoft.com/office/officeart/2008/layout/TitlePictureLineup"/>
    <dgm:cxn modelId="{EF47111D-9DF1-427F-A849-9B1D1FFCE88B}" type="presParOf" srcId="{1E7029C1-3D14-4182-9075-E0DF73D74C3E}" destId="{FCD93E34-F708-4357-B76A-00B1C36BC3F3}" srcOrd="1" destOrd="0" presId="urn:microsoft.com/office/officeart/2008/layout/TitlePictureLineup"/>
    <dgm:cxn modelId="{A277216A-1E2A-4CBF-8070-A67A124E4B4C}" type="presParOf" srcId="{1E7029C1-3D14-4182-9075-E0DF73D74C3E}" destId="{E8996FC2-6C4E-468D-B6BE-377C08EDF028}" srcOrd="2" destOrd="0" presId="urn:microsoft.com/office/officeart/2008/layout/TitlePictureLineup"/>
    <dgm:cxn modelId="{F33BDC64-EFB9-4A98-A4F4-BDA6D67D1E7C}" type="presParOf" srcId="{1E7029C1-3D14-4182-9075-E0DF73D74C3E}" destId="{CE6CF8CB-59B2-4595-A30D-C7457933917B}"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41CBAF-1864-41D0-84BE-E5B127BC2F46}"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7D055795-649D-44A1-9DF4-C619D25A66B1}">
      <dgm:prSet/>
      <dgm:spPr/>
      <dgm:t>
        <a:bodyPr/>
        <a:lstStyle/>
        <a:p>
          <a:pPr rtl="0"/>
          <a:r>
            <a:rPr lang="en-US" dirty="0"/>
            <a:t>Energy storage systems shall be provided with a safety analysis such as, but not limited to:</a:t>
          </a:r>
        </a:p>
      </dgm:t>
    </dgm:pt>
    <dgm:pt modelId="{F5EA6A3E-498B-45E1-A4AA-D6632FD70F55}" type="parTrans" cxnId="{997C916B-230D-42A3-A57B-508DE9F9260F}">
      <dgm:prSet/>
      <dgm:spPr/>
      <dgm:t>
        <a:bodyPr/>
        <a:lstStyle/>
        <a:p>
          <a:endParaRPr lang="en-US"/>
        </a:p>
      </dgm:t>
    </dgm:pt>
    <dgm:pt modelId="{CD513337-D081-43D7-AA33-3C4F3DEA463E}" type="sibTrans" cxnId="{997C916B-230D-42A3-A57B-508DE9F9260F}">
      <dgm:prSet/>
      <dgm:spPr/>
      <dgm:t>
        <a:bodyPr/>
        <a:lstStyle/>
        <a:p>
          <a:endParaRPr lang="en-US"/>
        </a:p>
      </dgm:t>
    </dgm:pt>
    <dgm:pt modelId="{015F6DFD-ED36-4897-BBB5-6A8049885781}">
      <dgm:prSet/>
      <dgm:spPr/>
      <dgm:t>
        <a:bodyPr/>
        <a:lstStyle/>
        <a:p>
          <a:pPr rtl="0"/>
          <a:r>
            <a:rPr lang="en-US" dirty="0"/>
            <a:t>A failure modes and effects analysis (FMEA) that identifies critical safety components and circuits of the system shall be provided. </a:t>
          </a:r>
        </a:p>
      </dgm:t>
    </dgm:pt>
    <dgm:pt modelId="{992AFE57-FDB4-4AAC-ABF1-4ED27D875DE8}" type="parTrans" cxnId="{9744C4B1-549E-492E-AD44-038A0E927122}">
      <dgm:prSet/>
      <dgm:spPr/>
      <dgm:t>
        <a:bodyPr/>
        <a:lstStyle/>
        <a:p>
          <a:endParaRPr lang="en-US"/>
        </a:p>
      </dgm:t>
    </dgm:pt>
    <dgm:pt modelId="{888E3756-BFDC-48A1-A2AA-24098A75966E}" type="sibTrans" cxnId="{9744C4B1-549E-492E-AD44-038A0E927122}">
      <dgm:prSet/>
      <dgm:spPr/>
      <dgm:t>
        <a:bodyPr/>
        <a:lstStyle/>
        <a:p>
          <a:endParaRPr lang="en-US"/>
        </a:p>
      </dgm:t>
    </dgm:pt>
    <dgm:pt modelId="{166BC9EE-9661-431A-B52E-1AD19D557B04}">
      <dgm:prSet/>
      <dgm:spPr/>
      <dgm:t>
        <a:bodyPr/>
        <a:lstStyle/>
        <a:p>
          <a:pPr rtl="0"/>
          <a:r>
            <a:rPr lang="en-US" dirty="0"/>
            <a:t>The analysis shall consider the compatibility of the parts of the energy storage system with regard to safety of the overall system. </a:t>
          </a:r>
        </a:p>
      </dgm:t>
    </dgm:pt>
    <dgm:pt modelId="{12E0E6EA-F5D7-42AA-901C-0594EE752357}" type="parTrans" cxnId="{ADECE681-5AA3-4726-B84D-EC2EA262DC95}">
      <dgm:prSet/>
      <dgm:spPr/>
      <dgm:t>
        <a:bodyPr/>
        <a:lstStyle/>
        <a:p>
          <a:endParaRPr lang="en-US"/>
        </a:p>
      </dgm:t>
    </dgm:pt>
    <dgm:pt modelId="{8908CD19-5F48-4BA8-80F5-1EE71116B6C0}" type="sibTrans" cxnId="{ADECE681-5AA3-4726-B84D-EC2EA262DC95}">
      <dgm:prSet/>
      <dgm:spPr/>
      <dgm:t>
        <a:bodyPr/>
        <a:lstStyle/>
        <a:p>
          <a:endParaRPr lang="en-US"/>
        </a:p>
      </dgm:t>
    </dgm:pt>
    <dgm:pt modelId="{6CF21FF4-3DB1-4585-B4BF-602A8145CAA6}">
      <dgm:prSet/>
      <dgm:spPr/>
      <dgm:t>
        <a:bodyPr/>
        <a:lstStyle/>
        <a:p>
          <a:pPr rtl="0"/>
          <a:r>
            <a:rPr lang="en-US" dirty="0"/>
            <a:t>Electronics and software controls determined to be critical for safety</a:t>
          </a:r>
        </a:p>
      </dgm:t>
    </dgm:pt>
    <dgm:pt modelId="{B6191F79-60F1-462B-8C6D-0C9C41ACFDED}" type="parTrans" cxnId="{4C92D058-6457-413D-9262-4A3632B95CFD}">
      <dgm:prSet/>
      <dgm:spPr/>
      <dgm:t>
        <a:bodyPr/>
        <a:lstStyle/>
        <a:p>
          <a:endParaRPr lang="en-US"/>
        </a:p>
      </dgm:t>
    </dgm:pt>
    <dgm:pt modelId="{76586D68-B7E4-4AED-8587-32359C29484A}" type="sibTrans" cxnId="{4C92D058-6457-413D-9262-4A3632B95CFD}">
      <dgm:prSet/>
      <dgm:spPr/>
      <dgm:t>
        <a:bodyPr/>
        <a:lstStyle/>
        <a:p>
          <a:endParaRPr lang="en-US"/>
        </a:p>
      </dgm:t>
    </dgm:pt>
    <dgm:pt modelId="{150CF886-A396-4D8C-9A15-3E8BD839B638}">
      <dgm:prSet/>
      <dgm:spPr/>
      <dgm:t>
        <a:bodyPr/>
        <a:lstStyle/>
        <a:p>
          <a:pPr rtl="0"/>
          <a:r>
            <a:rPr lang="en-US" dirty="0"/>
            <a:t>evaluated for functional safety to an appropriate safety integrity level (SIL) or </a:t>
          </a:r>
        </a:p>
      </dgm:t>
    </dgm:pt>
    <dgm:pt modelId="{4120F78C-A09F-4F26-BE00-C532DBD8AE30}" type="parTrans" cxnId="{F8FE7B98-FD44-4EBC-8633-A17A2FD3E7A4}">
      <dgm:prSet/>
      <dgm:spPr/>
      <dgm:t>
        <a:bodyPr/>
        <a:lstStyle/>
        <a:p>
          <a:endParaRPr lang="en-US"/>
        </a:p>
      </dgm:t>
    </dgm:pt>
    <dgm:pt modelId="{56E0A328-9097-45E7-9953-C33C46887E8B}" type="sibTrans" cxnId="{F8FE7B98-FD44-4EBC-8633-A17A2FD3E7A4}">
      <dgm:prSet/>
      <dgm:spPr/>
      <dgm:t>
        <a:bodyPr/>
        <a:lstStyle/>
        <a:p>
          <a:endParaRPr lang="en-US"/>
        </a:p>
      </dgm:t>
    </dgm:pt>
    <dgm:pt modelId="{1B054D95-3DA9-4FC1-956A-C575EFCB703B}">
      <dgm:prSet/>
      <dgm:spPr/>
      <dgm:t>
        <a:bodyPr/>
        <a:lstStyle/>
        <a:p>
          <a:pPr rtl="0"/>
          <a:r>
            <a:rPr lang="en-US" dirty="0"/>
            <a:t>similar safety classification for the system as determined by the system safety analysis</a:t>
          </a:r>
        </a:p>
      </dgm:t>
    </dgm:pt>
    <dgm:pt modelId="{B27B6313-842A-4C2A-B74B-0A185AB81062}" type="parTrans" cxnId="{1DE9D113-CFE5-44F4-AD72-C8B7304B1BED}">
      <dgm:prSet/>
      <dgm:spPr/>
      <dgm:t>
        <a:bodyPr/>
        <a:lstStyle/>
        <a:p>
          <a:endParaRPr lang="en-US"/>
        </a:p>
      </dgm:t>
    </dgm:pt>
    <dgm:pt modelId="{EEB3D289-0801-47E4-A063-CC8E7933CC00}" type="sibTrans" cxnId="{1DE9D113-CFE5-44F4-AD72-C8B7304B1BED}">
      <dgm:prSet/>
      <dgm:spPr/>
      <dgm:t>
        <a:bodyPr/>
        <a:lstStyle/>
        <a:p>
          <a:endParaRPr lang="en-US"/>
        </a:p>
      </dgm:t>
    </dgm:pt>
    <dgm:pt modelId="{A54219C0-22A8-4CD7-9925-F1EBABF1BFB4}" type="pres">
      <dgm:prSet presAssocID="{B841CBAF-1864-41D0-84BE-E5B127BC2F46}" presName="linear" presStyleCnt="0">
        <dgm:presLayoutVars>
          <dgm:dir/>
          <dgm:resizeHandles val="exact"/>
        </dgm:presLayoutVars>
      </dgm:prSet>
      <dgm:spPr/>
    </dgm:pt>
    <dgm:pt modelId="{93056F51-5D2F-419A-BDEB-98C9F26121F6}" type="pres">
      <dgm:prSet presAssocID="{7D055795-649D-44A1-9DF4-C619D25A66B1}" presName="comp" presStyleCnt="0"/>
      <dgm:spPr/>
    </dgm:pt>
    <dgm:pt modelId="{42F4DD27-3B90-4607-8A5F-FF672CFCC9C7}" type="pres">
      <dgm:prSet presAssocID="{7D055795-649D-44A1-9DF4-C619D25A66B1}" presName="box" presStyleLbl="node1" presStyleIdx="0" presStyleCnt="1"/>
      <dgm:spPr/>
    </dgm:pt>
    <dgm:pt modelId="{4CAE08D2-F2DC-4319-BD8A-D59EC03F5CEC}" type="pres">
      <dgm:prSet presAssocID="{7D055795-649D-44A1-9DF4-C619D25A66B1}" presName="img" presStyleLbl="fgImgPlace1" presStyleIdx="0" presStyleCnt="1"/>
      <dgm:spPr>
        <a:blipFill rotWithShape="1">
          <a:blip xmlns:r="http://schemas.openxmlformats.org/officeDocument/2006/relationships" r:embed="rId1"/>
          <a:stretch>
            <a:fillRect/>
          </a:stretch>
        </a:blipFill>
      </dgm:spPr>
    </dgm:pt>
    <dgm:pt modelId="{C5623F2F-4EC7-4002-A6FB-D0B02E835932}" type="pres">
      <dgm:prSet presAssocID="{7D055795-649D-44A1-9DF4-C619D25A66B1}" presName="text" presStyleLbl="node1" presStyleIdx="0" presStyleCnt="1">
        <dgm:presLayoutVars>
          <dgm:bulletEnabled val="1"/>
        </dgm:presLayoutVars>
      </dgm:prSet>
      <dgm:spPr/>
    </dgm:pt>
  </dgm:ptLst>
  <dgm:cxnLst>
    <dgm:cxn modelId="{F8FE7B98-FD44-4EBC-8633-A17A2FD3E7A4}" srcId="{6CF21FF4-3DB1-4585-B4BF-602A8145CAA6}" destId="{150CF886-A396-4D8C-9A15-3E8BD839B638}" srcOrd="0" destOrd="0" parTransId="{4120F78C-A09F-4F26-BE00-C532DBD8AE30}" sibTransId="{56E0A328-9097-45E7-9953-C33C46887E8B}"/>
    <dgm:cxn modelId="{9744C4B1-549E-492E-AD44-038A0E927122}" srcId="{7D055795-649D-44A1-9DF4-C619D25A66B1}" destId="{015F6DFD-ED36-4897-BBB5-6A8049885781}" srcOrd="0" destOrd="0" parTransId="{992AFE57-FDB4-4AAC-ABF1-4ED27D875DE8}" sibTransId="{888E3756-BFDC-48A1-A2AA-24098A75966E}"/>
    <dgm:cxn modelId="{7F0E2226-9E57-4575-AE11-A86066947BF6}" type="presOf" srcId="{015F6DFD-ED36-4897-BBB5-6A8049885781}" destId="{C5623F2F-4EC7-4002-A6FB-D0B02E835932}" srcOrd="1" destOrd="1" presId="urn:microsoft.com/office/officeart/2005/8/layout/vList4"/>
    <dgm:cxn modelId="{A3F13B77-4309-48AF-9407-C9182F0783C5}" type="presOf" srcId="{B841CBAF-1864-41D0-84BE-E5B127BC2F46}" destId="{A54219C0-22A8-4CD7-9925-F1EBABF1BFB4}" srcOrd="0" destOrd="0" presId="urn:microsoft.com/office/officeart/2005/8/layout/vList4"/>
    <dgm:cxn modelId="{997C916B-230D-42A3-A57B-508DE9F9260F}" srcId="{B841CBAF-1864-41D0-84BE-E5B127BC2F46}" destId="{7D055795-649D-44A1-9DF4-C619D25A66B1}" srcOrd="0" destOrd="0" parTransId="{F5EA6A3E-498B-45E1-A4AA-D6632FD70F55}" sibTransId="{CD513337-D081-43D7-AA33-3C4F3DEA463E}"/>
    <dgm:cxn modelId="{18C1695F-921C-42A0-865C-4818FF36CFC6}" type="presOf" srcId="{166BC9EE-9661-431A-B52E-1AD19D557B04}" destId="{42F4DD27-3B90-4607-8A5F-FF672CFCC9C7}" srcOrd="0" destOrd="2" presId="urn:microsoft.com/office/officeart/2005/8/layout/vList4"/>
    <dgm:cxn modelId="{371DDDB7-C289-4AF7-9CC0-4C8B13B33781}" type="presOf" srcId="{7D055795-649D-44A1-9DF4-C619D25A66B1}" destId="{42F4DD27-3B90-4607-8A5F-FF672CFCC9C7}" srcOrd="0" destOrd="0" presId="urn:microsoft.com/office/officeart/2005/8/layout/vList4"/>
    <dgm:cxn modelId="{4F5AF716-7A92-4745-999D-CB699D1291AB}" type="presOf" srcId="{7D055795-649D-44A1-9DF4-C619D25A66B1}" destId="{C5623F2F-4EC7-4002-A6FB-D0B02E835932}" srcOrd="1" destOrd="0" presId="urn:microsoft.com/office/officeart/2005/8/layout/vList4"/>
    <dgm:cxn modelId="{3AC41848-882A-42A1-BA28-79B0AB3990DE}" type="presOf" srcId="{6CF21FF4-3DB1-4585-B4BF-602A8145CAA6}" destId="{42F4DD27-3B90-4607-8A5F-FF672CFCC9C7}" srcOrd="0" destOrd="3" presId="urn:microsoft.com/office/officeart/2005/8/layout/vList4"/>
    <dgm:cxn modelId="{E21EBA88-634F-480F-A944-75031D36147A}" type="presOf" srcId="{166BC9EE-9661-431A-B52E-1AD19D557B04}" destId="{C5623F2F-4EC7-4002-A6FB-D0B02E835932}" srcOrd="1" destOrd="2" presId="urn:microsoft.com/office/officeart/2005/8/layout/vList4"/>
    <dgm:cxn modelId="{4C92D058-6457-413D-9262-4A3632B95CFD}" srcId="{7D055795-649D-44A1-9DF4-C619D25A66B1}" destId="{6CF21FF4-3DB1-4585-B4BF-602A8145CAA6}" srcOrd="2" destOrd="0" parTransId="{B6191F79-60F1-462B-8C6D-0C9C41ACFDED}" sibTransId="{76586D68-B7E4-4AED-8587-32359C29484A}"/>
    <dgm:cxn modelId="{1DE9D113-CFE5-44F4-AD72-C8B7304B1BED}" srcId="{6CF21FF4-3DB1-4585-B4BF-602A8145CAA6}" destId="{1B054D95-3DA9-4FC1-956A-C575EFCB703B}" srcOrd="1" destOrd="0" parTransId="{B27B6313-842A-4C2A-B74B-0A185AB81062}" sibTransId="{EEB3D289-0801-47E4-A063-CC8E7933CC00}"/>
    <dgm:cxn modelId="{ADECE681-5AA3-4726-B84D-EC2EA262DC95}" srcId="{7D055795-649D-44A1-9DF4-C619D25A66B1}" destId="{166BC9EE-9661-431A-B52E-1AD19D557B04}" srcOrd="1" destOrd="0" parTransId="{12E0E6EA-F5D7-42AA-901C-0594EE752357}" sibTransId="{8908CD19-5F48-4BA8-80F5-1EE71116B6C0}"/>
    <dgm:cxn modelId="{DC92D052-DF69-45E1-889B-CB8B6215B933}" type="presOf" srcId="{6CF21FF4-3DB1-4585-B4BF-602A8145CAA6}" destId="{C5623F2F-4EC7-4002-A6FB-D0B02E835932}" srcOrd="1" destOrd="3" presId="urn:microsoft.com/office/officeart/2005/8/layout/vList4"/>
    <dgm:cxn modelId="{9CABCBBE-9E49-4146-885A-990B79934606}" type="presOf" srcId="{150CF886-A396-4D8C-9A15-3E8BD839B638}" destId="{C5623F2F-4EC7-4002-A6FB-D0B02E835932}" srcOrd="1" destOrd="4" presId="urn:microsoft.com/office/officeart/2005/8/layout/vList4"/>
    <dgm:cxn modelId="{8EE72160-50BF-4AD3-8187-35BD5D7C38EB}" type="presOf" srcId="{015F6DFD-ED36-4897-BBB5-6A8049885781}" destId="{42F4DD27-3B90-4607-8A5F-FF672CFCC9C7}" srcOrd="0" destOrd="1" presId="urn:microsoft.com/office/officeart/2005/8/layout/vList4"/>
    <dgm:cxn modelId="{AE221FAA-C0E3-494D-AEAF-E69A31ACB04F}" type="presOf" srcId="{1B054D95-3DA9-4FC1-956A-C575EFCB703B}" destId="{42F4DD27-3B90-4607-8A5F-FF672CFCC9C7}" srcOrd="0" destOrd="5" presId="urn:microsoft.com/office/officeart/2005/8/layout/vList4"/>
    <dgm:cxn modelId="{6E5E2F3E-157D-4E60-9BF5-EF7F3CCBB274}" type="presOf" srcId="{1B054D95-3DA9-4FC1-956A-C575EFCB703B}" destId="{C5623F2F-4EC7-4002-A6FB-D0B02E835932}" srcOrd="1" destOrd="5" presId="urn:microsoft.com/office/officeart/2005/8/layout/vList4"/>
    <dgm:cxn modelId="{B838E851-DACE-40E7-BBB7-E8135A1C1A02}" type="presOf" srcId="{150CF886-A396-4D8C-9A15-3E8BD839B638}" destId="{42F4DD27-3B90-4607-8A5F-FF672CFCC9C7}" srcOrd="0" destOrd="4" presId="urn:microsoft.com/office/officeart/2005/8/layout/vList4"/>
    <dgm:cxn modelId="{6985EFE7-9127-4672-AE14-2F3B3ACEEB29}" type="presParOf" srcId="{A54219C0-22A8-4CD7-9925-F1EBABF1BFB4}" destId="{93056F51-5D2F-419A-BDEB-98C9F26121F6}" srcOrd="0" destOrd="0" presId="urn:microsoft.com/office/officeart/2005/8/layout/vList4"/>
    <dgm:cxn modelId="{2B5023EF-C4F9-4DD8-A3A7-2EA604AF90DD}" type="presParOf" srcId="{93056F51-5D2F-419A-BDEB-98C9F26121F6}" destId="{42F4DD27-3B90-4607-8A5F-FF672CFCC9C7}" srcOrd="0" destOrd="0" presId="urn:microsoft.com/office/officeart/2005/8/layout/vList4"/>
    <dgm:cxn modelId="{90ADCC9C-5C25-4313-A352-53C4B1378CD9}" type="presParOf" srcId="{93056F51-5D2F-419A-BDEB-98C9F26121F6}" destId="{4CAE08D2-F2DC-4319-BD8A-D59EC03F5CEC}" srcOrd="1" destOrd="0" presId="urn:microsoft.com/office/officeart/2005/8/layout/vList4"/>
    <dgm:cxn modelId="{3621CAD5-E415-46E8-9D5E-C30DDD101CAF}" type="presParOf" srcId="{93056F51-5D2F-419A-BDEB-98C9F26121F6}" destId="{C5623F2F-4EC7-4002-A6FB-D0B02E835932}"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E6E691-65C7-4AD2-9B63-40233936789D}" type="doc">
      <dgm:prSet loTypeId="urn:microsoft.com/office/officeart/2005/8/layout/vList4" loCatId="picture" qsTypeId="urn:microsoft.com/office/officeart/2005/8/quickstyle/simple1" qsCatId="simple" csTypeId="urn:microsoft.com/office/officeart/2005/8/colors/accent1_2" csCatId="accent1" phldr="1"/>
      <dgm:spPr/>
      <dgm:t>
        <a:bodyPr/>
        <a:lstStyle/>
        <a:p>
          <a:endParaRPr lang="en-US"/>
        </a:p>
      </dgm:t>
    </dgm:pt>
    <dgm:pt modelId="{0F554CA5-A72A-4513-8840-0D763E777708}">
      <dgm:prSet/>
      <dgm:spPr/>
      <dgm:t>
        <a:bodyPr/>
        <a:lstStyle/>
        <a:p>
          <a:pPr rtl="0"/>
          <a:r>
            <a:rPr lang="en-US" dirty="0"/>
            <a:t>UL 1973, Batteries for Use in Light Electric Rail (LER) and Stationary Applications</a:t>
          </a:r>
        </a:p>
      </dgm:t>
    </dgm:pt>
    <dgm:pt modelId="{DC248971-93E4-4237-8BA4-0A0A539053B6}" type="parTrans" cxnId="{BFEFFF5D-BB7B-4ECD-A0E0-794ACC353ECB}">
      <dgm:prSet/>
      <dgm:spPr/>
      <dgm:t>
        <a:bodyPr/>
        <a:lstStyle/>
        <a:p>
          <a:endParaRPr lang="en-US"/>
        </a:p>
      </dgm:t>
    </dgm:pt>
    <dgm:pt modelId="{4E26E75E-E803-4208-93B3-CC826F4B8AE8}" type="sibTrans" cxnId="{BFEFFF5D-BB7B-4ECD-A0E0-794ACC353ECB}">
      <dgm:prSet/>
      <dgm:spPr/>
      <dgm:t>
        <a:bodyPr/>
        <a:lstStyle/>
        <a:p>
          <a:endParaRPr lang="en-US"/>
        </a:p>
      </dgm:t>
    </dgm:pt>
    <dgm:pt modelId="{D8177BB8-2688-4A13-8B61-765158EDBAC3}">
      <dgm:prSet/>
      <dgm:spPr/>
      <dgm:t>
        <a:bodyPr/>
        <a:lstStyle/>
        <a:p>
          <a:pPr rtl="0"/>
          <a:r>
            <a:rPr lang="en-US" dirty="0"/>
            <a:t>UL 1741, Inverters, Converters, Controllers and Interconnection System Equipment for Use With Distributed Energy Resources</a:t>
          </a:r>
        </a:p>
      </dgm:t>
    </dgm:pt>
    <dgm:pt modelId="{E8CC4143-752B-452F-89AF-86825FC3BC1B}" type="parTrans" cxnId="{74D3B538-7C13-41E8-9C6B-52AD903DEDE1}">
      <dgm:prSet/>
      <dgm:spPr/>
      <dgm:t>
        <a:bodyPr/>
        <a:lstStyle/>
        <a:p>
          <a:endParaRPr lang="en-US"/>
        </a:p>
      </dgm:t>
    </dgm:pt>
    <dgm:pt modelId="{4DEAA75B-EDEA-4DE1-9891-6295F8A66DC2}" type="sibTrans" cxnId="{74D3B538-7C13-41E8-9C6B-52AD903DEDE1}">
      <dgm:prSet/>
      <dgm:spPr/>
      <dgm:t>
        <a:bodyPr/>
        <a:lstStyle/>
        <a:p>
          <a:endParaRPr lang="en-US"/>
        </a:p>
      </dgm:t>
    </dgm:pt>
    <dgm:pt modelId="{2DA1E819-C7A7-4AED-BB08-0C1F3255B69C}">
      <dgm:prSet/>
      <dgm:spPr/>
      <dgm:t>
        <a:bodyPr/>
        <a:lstStyle/>
        <a:p>
          <a:pPr rtl="0"/>
          <a:r>
            <a:rPr lang="en-US" dirty="0"/>
            <a:t>ASME B31, Power Piping Codes</a:t>
          </a:r>
        </a:p>
      </dgm:t>
    </dgm:pt>
    <dgm:pt modelId="{6D8032E3-D33A-44FB-AA3C-17F8B72EF590}" type="parTrans" cxnId="{1B20771F-F4FA-49BF-B677-0DDB7316734C}">
      <dgm:prSet/>
      <dgm:spPr/>
      <dgm:t>
        <a:bodyPr/>
        <a:lstStyle/>
        <a:p>
          <a:endParaRPr lang="en-US"/>
        </a:p>
      </dgm:t>
    </dgm:pt>
    <dgm:pt modelId="{8E680E23-F650-4A4D-88BF-33A4C24DD593}" type="sibTrans" cxnId="{1B20771F-F4FA-49BF-B677-0DDB7316734C}">
      <dgm:prSet/>
      <dgm:spPr/>
      <dgm:t>
        <a:bodyPr/>
        <a:lstStyle/>
        <a:p>
          <a:endParaRPr lang="en-US"/>
        </a:p>
      </dgm:t>
    </dgm:pt>
    <dgm:pt modelId="{FA032429-04AA-4186-A0F5-ADBA20D63FF0}">
      <dgm:prSet/>
      <dgm:spPr/>
      <dgm:t>
        <a:bodyPr/>
        <a:lstStyle/>
        <a:p>
          <a:pPr rtl="0"/>
          <a:r>
            <a:rPr lang="en-US" dirty="0"/>
            <a:t>ASME B &amp; PV, Boiler and Pressure Vessel Code </a:t>
          </a:r>
        </a:p>
      </dgm:t>
    </dgm:pt>
    <dgm:pt modelId="{1A4233EE-8C6E-49F0-BA4E-ADDD21B964EE}" type="parTrans" cxnId="{4CA3C42E-5A82-455B-9DBE-2409E8AAA49E}">
      <dgm:prSet/>
      <dgm:spPr/>
      <dgm:t>
        <a:bodyPr/>
        <a:lstStyle/>
        <a:p>
          <a:endParaRPr lang="en-US"/>
        </a:p>
      </dgm:t>
    </dgm:pt>
    <dgm:pt modelId="{C6EE2038-AC37-4760-9019-96255BD5E583}" type="sibTrans" cxnId="{4CA3C42E-5A82-455B-9DBE-2409E8AAA49E}">
      <dgm:prSet/>
      <dgm:spPr/>
      <dgm:t>
        <a:bodyPr/>
        <a:lstStyle/>
        <a:p>
          <a:endParaRPr lang="en-US"/>
        </a:p>
      </dgm:t>
    </dgm:pt>
    <dgm:pt modelId="{A082041E-98A4-492F-B174-9A8FE1C0108D}">
      <dgm:prSet/>
      <dgm:spPr/>
      <dgm:t>
        <a:bodyPr/>
        <a:lstStyle/>
        <a:p>
          <a:pPr rtl="0"/>
          <a:r>
            <a:rPr lang="en-US" dirty="0"/>
            <a:t>ASHRAE 62.1, Ventilation for Acceptable Indoor Air Quality</a:t>
          </a:r>
        </a:p>
      </dgm:t>
    </dgm:pt>
    <dgm:pt modelId="{6C02C355-96AD-4E31-B9A2-64880DA80B95}" type="parTrans" cxnId="{F80119AA-BADA-4605-AC44-D1D5AE637F89}">
      <dgm:prSet/>
      <dgm:spPr/>
      <dgm:t>
        <a:bodyPr/>
        <a:lstStyle/>
        <a:p>
          <a:endParaRPr lang="en-US"/>
        </a:p>
      </dgm:t>
    </dgm:pt>
    <dgm:pt modelId="{397A038F-ABEC-43B4-B40E-70E8205087A2}" type="sibTrans" cxnId="{F80119AA-BADA-4605-AC44-D1D5AE637F89}">
      <dgm:prSet/>
      <dgm:spPr/>
      <dgm:t>
        <a:bodyPr/>
        <a:lstStyle/>
        <a:p>
          <a:endParaRPr lang="en-US"/>
        </a:p>
      </dgm:t>
    </dgm:pt>
    <dgm:pt modelId="{E3BD1B71-51AD-4F57-804E-EC871856A4D0}">
      <dgm:prSet/>
      <dgm:spPr/>
      <dgm:t>
        <a:bodyPr/>
        <a:lstStyle/>
        <a:p>
          <a:pPr rtl="0"/>
          <a:r>
            <a:rPr lang="en-US" dirty="0"/>
            <a:t>CSA FC 1, Fuel Cell Technologies – Part 3-100: Stationary Fuel Cell Power Systems – Safety</a:t>
          </a:r>
        </a:p>
      </dgm:t>
    </dgm:pt>
    <dgm:pt modelId="{8BC11600-D57C-46B0-A387-7494E3DF8BC4}" type="parTrans" cxnId="{E411C432-23AE-4DBE-AF50-44548367A04D}">
      <dgm:prSet/>
      <dgm:spPr/>
      <dgm:t>
        <a:bodyPr/>
        <a:lstStyle/>
        <a:p>
          <a:endParaRPr lang="en-US"/>
        </a:p>
      </dgm:t>
    </dgm:pt>
    <dgm:pt modelId="{0DB569F1-2F28-43F0-B9F1-777D7BE3A129}" type="sibTrans" cxnId="{E411C432-23AE-4DBE-AF50-44548367A04D}">
      <dgm:prSet/>
      <dgm:spPr/>
      <dgm:t>
        <a:bodyPr/>
        <a:lstStyle/>
        <a:p>
          <a:endParaRPr lang="en-US"/>
        </a:p>
      </dgm:t>
    </dgm:pt>
    <dgm:pt modelId="{487685D9-E139-46E3-8DE6-0427D01F7BE9}">
      <dgm:prSet/>
      <dgm:spPr/>
      <dgm:t>
        <a:bodyPr/>
        <a:lstStyle/>
        <a:p>
          <a:pPr rtl="0"/>
          <a:r>
            <a:rPr lang="en-US" dirty="0"/>
            <a:t>IEEE C2, National Electrical Safety Code</a:t>
          </a:r>
        </a:p>
      </dgm:t>
    </dgm:pt>
    <dgm:pt modelId="{F7C9F05F-2705-456E-8BAB-ED9A17CF0BE3}" type="parTrans" cxnId="{A05668BA-7A7E-4754-A4B0-2AC50F29E88D}">
      <dgm:prSet/>
      <dgm:spPr/>
      <dgm:t>
        <a:bodyPr/>
        <a:lstStyle/>
        <a:p>
          <a:endParaRPr lang="en-US"/>
        </a:p>
      </dgm:t>
    </dgm:pt>
    <dgm:pt modelId="{6B8A6E3D-2AC1-48C5-914C-F81CF1BBBDA1}" type="sibTrans" cxnId="{A05668BA-7A7E-4754-A4B0-2AC50F29E88D}">
      <dgm:prSet/>
      <dgm:spPr/>
      <dgm:t>
        <a:bodyPr/>
        <a:lstStyle/>
        <a:p>
          <a:endParaRPr lang="en-US"/>
        </a:p>
      </dgm:t>
    </dgm:pt>
    <dgm:pt modelId="{0C26EF1E-5A55-4B20-B2C1-C030E42130AC}">
      <dgm:prSet/>
      <dgm:spPr/>
      <dgm:t>
        <a:bodyPr/>
        <a:lstStyle/>
        <a:p>
          <a:pPr rtl="0"/>
          <a:r>
            <a:rPr lang="fr-FR" dirty="0"/>
            <a:t>NFPA 70, National Electrical Code (NEC)</a:t>
          </a:r>
          <a:endParaRPr lang="en-US" dirty="0"/>
        </a:p>
      </dgm:t>
    </dgm:pt>
    <dgm:pt modelId="{E0813581-16BD-4C95-A307-77504782A3DD}" type="parTrans" cxnId="{766B9B4B-B8BE-46C2-AF12-6FA4CC55594D}">
      <dgm:prSet/>
      <dgm:spPr/>
      <dgm:t>
        <a:bodyPr/>
        <a:lstStyle/>
        <a:p>
          <a:endParaRPr lang="en-US"/>
        </a:p>
      </dgm:t>
    </dgm:pt>
    <dgm:pt modelId="{166083D0-7337-415F-8AD6-7C0C380F629B}" type="sibTrans" cxnId="{766B9B4B-B8BE-46C2-AF12-6FA4CC55594D}">
      <dgm:prSet/>
      <dgm:spPr/>
      <dgm:t>
        <a:bodyPr/>
        <a:lstStyle/>
        <a:p>
          <a:endParaRPr lang="en-US"/>
        </a:p>
      </dgm:t>
    </dgm:pt>
    <dgm:pt modelId="{6F2DBB0B-6DB0-4EFE-B961-220D33ADEE7C}" type="pres">
      <dgm:prSet presAssocID="{49E6E691-65C7-4AD2-9B63-40233936789D}" presName="linear" presStyleCnt="0">
        <dgm:presLayoutVars>
          <dgm:dir/>
          <dgm:resizeHandles val="exact"/>
        </dgm:presLayoutVars>
      </dgm:prSet>
      <dgm:spPr/>
    </dgm:pt>
    <dgm:pt modelId="{39215FC7-68BD-481E-AC22-F521BA6692EA}" type="pres">
      <dgm:prSet presAssocID="{0F554CA5-A72A-4513-8840-0D763E777708}" presName="comp" presStyleCnt="0"/>
      <dgm:spPr/>
    </dgm:pt>
    <dgm:pt modelId="{92A13B9E-DE5A-4422-915F-304F61A3472C}" type="pres">
      <dgm:prSet presAssocID="{0F554CA5-A72A-4513-8840-0D763E777708}" presName="box" presStyleLbl="node1" presStyleIdx="0" presStyleCnt="8"/>
      <dgm:spPr/>
    </dgm:pt>
    <dgm:pt modelId="{92523827-FCED-4EA9-84F4-57A6A2E3AC11}" type="pres">
      <dgm:prSet presAssocID="{0F554CA5-A72A-4513-8840-0D763E777708}" presName="img" presStyleLbl="fgImgPlace1" presStyleIdx="0" presStyleCnt="8" custScaleX="65490"/>
      <dgm:spPr>
        <a:blipFill rotWithShape="1">
          <a:blip xmlns:r="http://schemas.openxmlformats.org/officeDocument/2006/relationships" r:embed="rId1"/>
          <a:stretch>
            <a:fillRect/>
          </a:stretch>
        </a:blipFill>
      </dgm:spPr>
    </dgm:pt>
    <dgm:pt modelId="{79CEA118-8762-46CE-B0E8-014143F2CB9B}" type="pres">
      <dgm:prSet presAssocID="{0F554CA5-A72A-4513-8840-0D763E777708}" presName="text" presStyleLbl="node1" presStyleIdx="0" presStyleCnt="8">
        <dgm:presLayoutVars>
          <dgm:bulletEnabled val="1"/>
        </dgm:presLayoutVars>
      </dgm:prSet>
      <dgm:spPr/>
    </dgm:pt>
    <dgm:pt modelId="{F1BA2CBC-53A3-4EE1-8F4C-E31353B97041}" type="pres">
      <dgm:prSet presAssocID="{4E26E75E-E803-4208-93B3-CC826F4B8AE8}" presName="spacer" presStyleCnt="0"/>
      <dgm:spPr/>
    </dgm:pt>
    <dgm:pt modelId="{2B5646A6-87AD-4620-8EA8-D1A0969A7096}" type="pres">
      <dgm:prSet presAssocID="{D8177BB8-2688-4A13-8B61-765158EDBAC3}" presName="comp" presStyleCnt="0"/>
      <dgm:spPr/>
    </dgm:pt>
    <dgm:pt modelId="{253FADD7-2EB2-473E-9DA6-3FC2C9DB6587}" type="pres">
      <dgm:prSet presAssocID="{D8177BB8-2688-4A13-8B61-765158EDBAC3}" presName="box" presStyleLbl="node1" presStyleIdx="1" presStyleCnt="8"/>
      <dgm:spPr/>
    </dgm:pt>
    <dgm:pt modelId="{CB105398-E5F3-4266-BCB0-0CF32063EEE8}" type="pres">
      <dgm:prSet presAssocID="{D8177BB8-2688-4A13-8B61-765158EDBAC3}" presName="img" presStyleLbl="fgImgPlace1" presStyleIdx="1" presStyleCnt="8" custScaleX="62896"/>
      <dgm:spPr>
        <a:blipFill rotWithShape="1">
          <a:blip xmlns:r="http://schemas.openxmlformats.org/officeDocument/2006/relationships" r:embed="rId2"/>
          <a:stretch>
            <a:fillRect/>
          </a:stretch>
        </a:blipFill>
      </dgm:spPr>
    </dgm:pt>
    <dgm:pt modelId="{4939EFAC-53AD-4636-89E2-2BE4C764C01D}" type="pres">
      <dgm:prSet presAssocID="{D8177BB8-2688-4A13-8B61-765158EDBAC3}" presName="text" presStyleLbl="node1" presStyleIdx="1" presStyleCnt="8">
        <dgm:presLayoutVars>
          <dgm:bulletEnabled val="1"/>
        </dgm:presLayoutVars>
      </dgm:prSet>
      <dgm:spPr/>
    </dgm:pt>
    <dgm:pt modelId="{87CDBF62-263B-4BAF-BCDE-4936B7ABD768}" type="pres">
      <dgm:prSet presAssocID="{4DEAA75B-EDEA-4DE1-9891-6295F8A66DC2}" presName="spacer" presStyleCnt="0"/>
      <dgm:spPr/>
    </dgm:pt>
    <dgm:pt modelId="{18D886A0-F885-4103-A647-53E3211F8A66}" type="pres">
      <dgm:prSet presAssocID="{2DA1E819-C7A7-4AED-BB08-0C1F3255B69C}" presName="comp" presStyleCnt="0"/>
      <dgm:spPr/>
    </dgm:pt>
    <dgm:pt modelId="{2C6E62DF-24DE-44E6-A81B-D2B74FD68019}" type="pres">
      <dgm:prSet presAssocID="{2DA1E819-C7A7-4AED-BB08-0C1F3255B69C}" presName="box" presStyleLbl="node1" presStyleIdx="2" presStyleCnt="8"/>
      <dgm:spPr/>
    </dgm:pt>
    <dgm:pt modelId="{867DCC33-8C5C-4CBD-BD42-9C7070979756}" type="pres">
      <dgm:prSet presAssocID="{2DA1E819-C7A7-4AED-BB08-0C1F3255B69C}" presName="img" presStyleLbl="fgImgPlace1" presStyleIdx="2" presStyleCnt="8" custScaleX="61598"/>
      <dgm:spPr>
        <a:blipFill rotWithShape="1">
          <a:blip xmlns:r="http://schemas.openxmlformats.org/officeDocument/2006/relationships" r:embed="rId3"/>
          <a:stretch>
            <a:fillRect/>
          </a:stretch>
        </a:blipFill>
      </dgm:spPr>
    </dgm:pt>
    <dgm:pt modelId="{56C7FBDF-86E7-4265-B2E7-AB550032D06B}" type="pres">
      <dgm:prSet presAssocID="{2DA1E819-C7A7-4AED-BB08-0C1F3255B69C}" presName="text" presStyleLbl="node1" presStyleIdx="2" presStyleCnt="8">
        <dgm:presLayoutVars>
          <dgm:bulletEnabled val="1"/>
        </dgm:presLayoutVars>
      </dgm:prSet>
      <dgm:spPr/>
    </dgm:pt>
    <dgm:pt modelId="{CF218CB4-6C36-47D9-BAE8-8DD28972A072}" type="pres">
      <dgm:prSet presAssocID="{8E680E23-F650-4A4D-88BF-33A4C24DD593}" presName="spacer" presStyleCnt="0"/>
      <dgm:spPr/>
    </dgm:pt>
    <dgm:pt modelId="{926EDB49-96D2-4779-9CB9-309015ED8003}" type="pres">
      <dgm:prSet presAssocID="{FA032429-04AA-4186-A0F5-ADBA20D63FF0}" presName="comp" presStyleCnt="0"/>
      <dgm:spPr/>
    </dgm:pt>
    <dgm:pt modelId="{90895BE9-1432-4C68-93DC-F200FF1569AE}" type="pres">
      <dgm:prSet presAssocID="{FA032429-04AA-4186-A0F5-ADBA20D63FF0}" presName="box" presStyleLbl="node1" presStyleIdx="3" presStyleCnt="8"/>
      <dgm:spPr/>
    </dgm:pt>
    <dgm:pt modelId="{9F1DD653-EB2C-4C4C-BA4B-D790EE589E12}" type="pres">
      <dgm:prSet presAssocID="{FA032429-04AA-4186-A0F5-ADBA20D63FF0}" presName="img" presStyleLbl="fgImgPlace1" presStyleIdx="3" presStyleCnt="8" custScaleX="64192"/>
      <dgm:spPr>
        <a:blipFill rotWithShape="1">
          <a:blip xmlns:r="http://schemas.openxmlformats.org/officeDocument/2006/relationships" r:embed="rId4"/>
          <a:stretch>
            <a:fillRect/>
          </a:stretch>
        </a:blipFill>
      </dgm:spPr>
    </dgm:pt>
    <dgm:pt modelId="{B35C053C-2ECA-40C9-85D2-94A33EF3C95C}" type="pres">
      <dgm:prSet presAssocID="{FA032429-04AA-4186-A0F5-ADBA20D63FF0}" presName="text" presStyleLbl="node1" presStyleIdx="3" presStyleCnt="8">
        <dgm:presLayoutVars>
          <dgm:bulletEnabled val="1"/>
        </dgm:presLayoutVars>
      </dgm:prSet>
      <dgm:spPr/>
    </dgm:pt>
    <dgm:pt modelId="{D1BE60F0-8BB0-4367-8BC5-90FFB03E5F07}" type="pres">
      <dgm:prSet presAssocID="{C6EE2038-AC37-4760-9019-96255BD5E583}" presName="spacer" presStyleCnt="0"/>
      <dgm:spPr/>
    </dgm:pt>
    <dgm:pt modelId="{689BB0C1-F319-4001-9E59-771BBE069C75}" type="pres">
      <dgm:prSet presAssocID="{A082041E-98A4-492F-B174-9A8FE1C0108D}" presName="comp" presStyleCnt="0"/>
      <dgm:spPr/>
    </dgm:pt>
    <dgm:pt modelId="{E6057E08-815B-41C9-95D6-FD5101E9418D}" type="pres">
      <dgm:prSet presAssocID="{A082041E-98A4-492F-B174-9A8FE1C0108D}" presName="box" presStyleLbl="node1" presStyleIdx="4" presStyleCnt="8"/>
      <dgm:spPr/>
    </dgm:pt>
    <dgm:pt modelId="{1A91016D-1DC1-4633-BDD3-BF3598619566}" type="pres">
      <dgm:prSet presAssocID="{A082041E-98A4-492F-B174-9A8FE1C0108D}" presName="img" presStyleLbl="fgImgPlace1" presStyleIdx="4" presStyleCnt="8" custScaleX="62896"/>
      <dgm:spPr>
        <a:blipFill rotWithShape="1">
          <a:blip xmlns:r="http://schemas.openxmlformats.org/officeDocument/2006/relationships" r:embed="rId5"/>
          <a:stretch>
            <a:fillRect/>
          </a:stretch>
        </a:blipFill>
      </dgm:spPr>
    </dgm:pt>
    <dgm:pt modelId="{B003F6FF-3187-4716-8D4B-8C2DF380BC88}" type="pres">
      <dgm:prSet presAssocID="{A082041E-98A4-492F-B174-9A8FE1C0108D}" presName="text" presStyleLbl="node1" presStyleIdx="4" presStyleCnt="8">
        <dgm:presLayoutVars>
          <dgm:bulletEnabled val="1"/>
        </dgm:presLayoutVars>
      </dgm:prSet>
      <dgm:spPr/>
    </dgm:pt>
    <dgm:pt modelId="{19AC42D7-6085-4D4A-9FB7-B241234D585F}" type="pres">
      <dgm:prSet presAssocID="{397A038F-ABEC-43B4-B40E-70E8205087A2}" presName="spacer" presStyleCnt="0"/>
      <dgm:spPr/>
    </dgm:pt>
    <dgm:pt modelId="{8D2822A9-83C0-4398-A4B3-0C2C738CD877}" type="pres">
      <dgm:prSet presAssocID="{E3BD1B71-51AD-4F57-804E-EC871856A4D0}" presName="comp" presStyleCnt="0"/>
      <dgm:spPr/>
    </dgm:pt>
    <dgm:pt modelId="{CFD3266D-E0BB-4BF0-B633-9443FD5FB38B}" type="pres">
      <dgm:prSet presAssocID="{E3BD1B71-51AD-4F57-804E-EC871856A4D0}" presName="box" presStyleLbl="node1" presStyleIdx="5" presStyleCnt="8"/>
      <dgm:spPr/>
    </dgm:pt>
    <dgm:pt modelId="{B4C30365-0548-491E-8F31-02FA97226287}" type="pres">
      <dgm:prSet presAssocID="{E3BD1B71-51AD-4F57-804E-EC871856A4D0}" presName="img" presStyleLbl="fgImgPlace1" presStyleIdx="5" presStyleCnt="8" custScaleX="61598"/>
      <dgm:spPr>
        <a:blipFill rotWithShape="1">
          <a:blip xmlns:r="http://schemas.openxmlformats.org/officeDocument/2006/relationships" r:embed="rId6"/>
          <a:stretch>
            <a:fillRect/>
          </a:stretch>
        </a:blipFill>
      </dgm:spPr>
    </dgm:pt>
    <dgm:pt modelId="{AEE9160E-0AEA-4378-8FC7-E2C51AA39739}" type="pres">
      <dgm:prSet presAssocID="{E3BD1B71-51AD-4F57-804E-EC871856A4D0}" presName="text" presStyleLbl="node1" presStyleIdx="5" presStyleCnt="8">
        <dgm:presLayoutVars>
          <dgm:bulletEnabled val="1"/>
        </dgm:presLayoutVars>
      </dgm:prSet>
      <dgm:spPr/>
    </dgm:pt>
    <dgm:pt modelId="{FB015807-2564-48F0-8F83-4DD5A3CAF3C0}" type="pres">
      <dgm:prSet presAssocID="{0DB569F1-2F28-43F0-B9F1-777D7BE3A129}" presName="spacer" presStyleCnt="0"/>
      <dgm:spPr/>
    </dgm:pt>
    <dgm:pt modelId="{241C6983-BE81-48FC-B913-D3099EB81673}" type="pres">
      <dgm:prSet presAssocID="{487685D9-E139-46E3-8DE6-0427D01F7BE9}" presName="comp" presStyleCnt="0"/>
      <dgm:spPr/>
    </dgm:pt>
    <dgm:pt modelId="{6780FE6D-19D0-4E19-AD38-D3B2801AA73D}" type="pres">
      <dgm:prSet presAssocID="{487685D9-E139-46E3-8DE6-0427D01F7BE9}" presName="box" presStyleLbl="node1" presStyleIdx="6" presStyleCnt="8"/>
      <dgm:spPr/>
    </dgm:pt>
    <dgm:pt modelId="{81794410-0990-4F0D-A46E-ACA74AE25FD1}" type="pres">
      <dgm:prSet presAssocID="{487685D9-E139-46E3-8DE6-0427D01F7BE9}" presName="img" presStyleLbl="fgImgPlace1" presStyleIdx="6" presStyleCnt="8" custScaleX="61598"/>
      <dgm:spPr>
        <a:blipFill rotWithShape="1">
          <a:blip xmlns:r="http://schemas.openxmlformats.org/officeDocument/2006/relationships" r:embed="rId7"/>
          <a:stretch>
            <a:fillRect/>
          </a:stretch>
        </a:blipFill>
      </dgm:spPr>
    </dgm:pt>
    <dgm:pt modelId="{9D23FA1D-484C-4FC1-98C3-869160C590F6}" type="pres">
      <dgm:prSet presAssocID="{487685D9-E139-46E3-8DE6-0427D01F7BE9}" presName="text" presStyleLbl="node1" presStyleIdx="6" presStyleCnt="8">
        <dgm:presLayoutVars>
          <dgm:bulletEnabled val="1"/>
        </dgm:presLayoutVars>
      </dgm:prSet>
      <dgm:spPr/>
    </dgm:pt>
    <dgm:pt modelId="{6F458595-4DB4-4E2F-BA8B-E193EBD44744}" type="pres">
      <dgm:prSet presAssocID="{6B8A6E3D-2AC1-48C5-914C-F81CF1BBBDA1}" presName="spacer" presStyleCnt="0"/>
      <dgm:spPr/>
    </dgm:pt>
    <dgm:pt modelId="{02D36AF4-2341-4740-8FED-6AEF8A7BCDE0}" type="pres">
      <dgm:prSet presAssocID="{0C26EF1E-5A55-4B20-B2C1-C030E42130AC}" presName="comp" presStyleCnt="0"/>
      <dgm:spPr/>
    </dgm:pt>
    <dgm:pt modelId="{95D11851-6A92-4416-A02E-DA38DC1485DE}" type="pres">
      <dgm:prSet presAssocID="{0C26EF1E-5A55-4B20-B2C1-C030E42130AC}" presName="box" presStyleLbl="node1" presStyleIdx="7" presStyleCnt="8"/>
      <dgm:spPr/>
    </dgm:pt>
    <dgm:pt modelId="{702B7357-B262-47E7-BBE5-F7D07EC540B7}" type="pres">
      <dgm:prSet presAssocID="{0C26EF1E-5A55-4B20-B2C1-C030E42130AC}" presName="img" presStyleLbl="fgImgPlace1" presStyleIdx="7" presStyleCnt="8" custScaleX="61598"/>
      <dgm:spPr>
        <a:blipFill rotWithShape="1">
          <a:blip xmlns:r="http://schemas.openxmlformats.org/officeDocument/2006/relationships" r:embed="rId8"/>
          <a:stretch>
            <a:fillRect/>
          </a:stretch>
        </a:blipFill>
      </dgm:spPr>
    </dgm:pt>
    <dgm:pt modelId="{9A64C3ED-5764-4B75-AE69-EEBA36E5B400}" type="pres">
      <dgm:prSet presAssocID="{0C26EF1E-5A55-4B20-B2C1-C030E42130AC}" presName="text" presStyleLbl="node1" presStyleIdx="7" presStyleCnt="8">
        <dgm:presLayoutVars>
          <dgm:bulletEnabled val="1"/>
        </dgm:presLayoutVars>
      </dgm:prSet>
      <dgm:spPr/>
    </dgm:pt>
  </dgm:ptLst>
  <dgm:cxnLst>
    <dgm:cxn modelId="{F69C12FE-6E6D-4969-8451-11D8488D886B}" type="presOf" srcId="{487685D9-E139-46E3-8DE6-0427D01F7BE9}" destId="{6780FE6D-19D0-4E19-AD38-D3B2801AA73D}" srcOrd="0" destOrd="0" presId="urn:microsoft.com/office/officeart/2005/8/layout/vList4"/>
    <dgm:cxn modelId="{F441D89B-2D3D-4793-BA4E-B791FF10AAD5}" type="presOf" srcId="{0F554CA5-A72A-4513-8840-0D763E777708}" destId="{92A13B9E-DE5A-4422-915F-304F61A3472C}" srcOrd="0" destOrd="0" presId="urn:microsoft.com/office/officeart/2005/8/layout/vList4"/>
    <dgm:cxn modelId="{74D3B538-7C13-41E8-9C6B-52AD903DEDE1}" srcId="{49E6E691-65C7-4AD2-9B63-40233936789D}" destId="{D8177BB8-2688-4A13-8B61-765158EDBAC3}" srcOrd="1" destOrd="0" parTransId="{E8CC4143-752B-452F-89AF-86825FC3BC1B}" sibTransId="{4DEAA75B-EDEA-4DE1-9891-6295F8A66DC2}"/>
    <dgm:cxn modelId="{F80119AA-BADA-4605-AC44-D1D5AE637F89}" srcId="{49E6E691-65C7-4AD2-9B63-40233936789D}" destId="{A082041E-98A4-492F-B174-9A8FE1C0108D}" srcOrd="4" destOrd="0" parTransId="{6C02C355-96AD-4E31-B9A2-64880DA80B95}" sibTransId="{397A038F-ABEC-43B4-B40E-70E8205087A2}"/>
    <dgm:cxn modelId="{68138614-D6BD-4BEE-94F6-406777C4626C}" type="presOf" srcId="{49E6E691-65C7-4AD2-9B63-40233936789D}" destId="{6F2DBB0B-6DB0-4EFE-B961-220D33ADEE7C}" srcOrd="0" destOrd="0" presId="urn:microsoft.com/office/officeart/2005/8/layout/vList4"/>
    <dgm:cxn modelId="{FB28D8BF-D3E0-4437-94D0-3BF70715247C}" type="presOf" srcId="{0F554CA5-A72A-4513-8840-0D763E777708}" destId="{79CEA118-8762-46CE-B0E8-014143F2CB9B}" srcOrd="1" destOrd="0" presId="urn:microsoft.com/office/officeart/2005/8/layout/vList4"/>
    <dgm:cxn modelId="{F6892F93-4E2B-4D69-8829-4322F412F70F}" type="presOf" srcId="{E3BD1B71-51AD-4F57-804E-EC871856A4D0}" destId="{CFD3266D-E0BB-4BF0-B633-9443FD5FB38B}" srcOrd="0" destOrd="0" presId="urn:microsoft.com/office/officeart/2005/8/layout/vList4"/>
    <dgm:cxn modelId="{4CA3C42E-5A82-455B-9DBE-2409E8AAA49E}" srcId="{49E6E691-65C7-4AD2-9B63-40233936789D}" destId="{FA032429-04AA-4186-A0F5-ADBA20D63FF0}" srcOrd="3" destOrd="0" parTransId="{1A4233EE-8C6E-49F0-BA4E-ADDD21B964EE}" sibTransId="{C6EE2038-AC37-4760-9019-96255BD5E583}"/>
    <dgm:cxn modelId="{465177BD-BADC-45CE-90C4-9E137AFE79B7}" type="presOf" srcId="{0C26EF1E-5A55-4B20-B2C1-C030E42130AC}" destId="{95D11851-6A92-4416-A02E-DA38DC1485DE}" srcOrd="0" destOrd="0" presId="urn:microsoft.com/office/officeart/2005/8/layout/vList4"/>
    <dgm:cxn modelId="{E411C432-23AE-4DBE-AF50-44548367A04D}" srcId="{49E6E691-65C7-4AD2-9B63-40233936789D}" destId="{E3BD1B71-51AD-4F57-804E-EC871856A4D0}" srcOrd="5" destOrd="0" parTransId="{8BC11600-D57C-46B0-A387-7494E3DF8BC4}" sibTransId="{0DB569F1-2F28-43F0-B9F1-777D7BE3A129}"/>
    <dgm:cxn modelId="{F7E1CB0D-EF9C-427F-A9C4-0FE3C641B4E3}" type="presOf" srcId="{FA032429-04AA-4186-A0F5-ADBA20D63FF0}" destId="{90895BE9-1432-4C68-93DC-F200FF1569AE}" srcOrd="0" destOrd="0" presId="urn:microsoft.com/office/officeart/2005/8/layout/vList4"/>
    <dgm:cxn modelId="{65D54817-4D25-4E1B-A8BE-DBA7E8E16924}" type="presOf" srcId="{D8177BB8-2688-4A13-8B61-765158EDBAC3}" destId="{253FADD7-2EB2-473E-9DA6-3FC2C9DB6587}" srcOrd="0" destOrd="0" presId="urn:microsoft.com/office/officeart/2005/8/layout/vList4"/>
    <dgm:cxn modelId="{5B9DC4C7-382E-4513-B8D4-B38D09E3B69B}" type="presOf" srcId="{0C26EF1E-5A55-4B20-B2C1-C030E42130AC}" destId="{9A64C3ED-5764-4B75-AE69-EEBA36E5B400}" srcOrd="1" destOrd="0" presId="urn:microsoft.com/office/officeart/2005/8/layout/vList4"/>
    <dgm:cxn modelId="{B459293D-4AB8-4156-AD60-85ABBD931143}" type="presOf" srcId="{A082041E-98A4-492F-B174-9A8FE1C0108D}" destId="{B003F6FF-3187-4716-8D4B-8C2DF380BC88}" srcOrd="1" destOrd="0" presId="urn:microsoft.com/office/officeart/2005/8/layout/vList4"/>
    <dgm:cxn modelId="{2839EE5A-54B0-41D8-9E35-6B95C4E33AF6}" type="presOf" srcId="{FA032429-04AA-4186-A0F5-ADBA20D63FF0}" destId="{B35C053C-2ECA-40C9-85D2-94A33EF3C95C}" srcOrd="1" destOrd="0" presId="urn:microsoft.com/office/officeart/2005/8/layout/vList4"/>
    <dgm:cxn modelId="{7A89EDF9-4E72-45D5-8C15-38F7C1D743F5}" type="presOf" srcId="{E3BD1B71-51AD-4F57-804E-EC871856A4D0}" destId="{AEE9160E-0AEA-4378-8FC7-E2C51AA39739}" srcOrd="1" destOrd="0" presId="urn:microsoft.com/office/officeart/2005/8/layout/vList4"/>
    <dgm:cxn modelId="{32B9CCEA-183D-492A-8EEA-416BE8F91312}" type="presOf" srcId="{2DA1E819-C7A7-4AED-BB08-0C1F3255B69C}" destId="{2C6E62DF-24DE-44E6-A81B-D2B74FD68019}" srcOrd="0" destOrd="0" presId="urn:microsoft.com/office/officeart/2005/8/layout/vList4"/>
    <dgm:cxn modelId="{643B9059-38FD-4C26-BEE9-248956305C39}" type="presOf" srcId="{A082041E-98A4-492F-B174-9A8FE1C0108D}" destId="{E6057E08-815B-41C9-95D6-FD5101E9418D}" srcOrd="0" destOrd="0" presId="urn:microsoft.com/office/officeart/2005/8/layout/vList4"/>
    <dgm:cxn modelId="{30879F6E-DE64-4DD4-995E-497BD60A3770}" type="presOf" srcId="{487685D9-E139-46E3-8DE6-0427D01F7BE9}" destId="{9D23FA1D-484C-4FC1-98C3-869160C590F6}" srcOrd="1" destOrd="0" presId="urn:microsoft.com/office/officeart/2005/8/layout/vList4"/>
    <dgm:cxn modelId="{766B9B4B-B8BE-46C2-AF12-6FA4CC55594D}" srcId="{49E6E691-65C7-4AD2-9B63-40233936789D}" destId="{0C26EF1E-5A55-4B20-B2C1-C030E42130AC}" srcOrd="7" destOrd="0" parTransId="{E0813581-16BD-4C95-A307-77504782A3DD}" sibTransId="{166083D0-7337-415F-8AD6-7C0C380F629B}"/>
    <dgm:cxn modelId="{BFEFFF5D-BB7B-4ECD-A0E0-794ACC353ECB}" srcId="{49E6E691-65C7-4AD2-9B63-40233936789D}" destId="{0F554CA5-A72A-4513-8840-0D763E777708}" srcOrd="0" destOrd="0" parTransId="{DC248971-93E4-4237-8BA4-0A0A539053B6}" sibTransId="{4E26E75E-E803-4208-93B3-CC826F4B8AE8}"/>
    <dgm:cxn modelId="{1B20771F-F4FA-49BF-B677-0DDB7316734C}" srcId="{49E6E691-65C7-4AD2-9B63-40233936789D}" destId="{2DA1E819-C7A7-4AED-BB08-0C1F3255B69C}" srcOrd="2" destOrd="0" parTransId="{6D8032E3-D33A-44FB-AA3C-17F8B72EF590}" sibTransId="{8E680E23-F650-4A4D-88BF-33A4C24DD593}"/>
    <dgm:cxn modelId="{BE56F83F-0558-4E76-801D-886A35A7D49E}" type="presOf" srcId="{2DA1E819-C7A7-4AED-BB08-0C1F3255B69C}" destId="{56C7FBDF-86E7-4265-B2E7-AB550032D06B}" srcOrd="1" destOrd="0" presId="urn:microsoft.com/office/officeart/2005/8/layout/vList4"/>
    <dgm:cxn modelId="{444C5341-EA96-4D49-B626-F8D7EDF51352}" type="presOf" srcId="{D8177BB8-2688-4A13-8B61-765158EDBAC3}" destId="{4939EFAC-53AD-4636-89E2-2BE4C764C01D}" srcOrd="1" destOrd="0" presId="urn:microsoft.com/office/officeart/2005/8/layout/vList4"/>
    <dgm:cxn modelId="{A05668BA-7A7E-4754-A4B0-2AC50F29E88D}" srcId="{49E6E691-65C7-4AD2-9B63-40233936789D}" destId="{487685D9-E139-46E3-8DE6-0427D01F7BE9}" srcOrd="6" destOrd="0" parTransId="{F7C9F05F-2705-456E-8BAB-ED9A17CF0BE3}" sibTransId="{6B8A6E3D-2AC1-48C5-914C-F81CF1BBBDA1}"/>
    <dgm:cxn modelId="{B044831E-7506-43FC-8413-C5A147C38F24}" type="presParOf" srcId="{6F2DBB0B-6DB0-4EFE-B961-220D33ADEE7C}" destId="{39215FC7-68BD-481E-AC22-F521BA6692EA}" srcOrd="0" destOrd="0" presId="urn:microsoft.com/office/officeart/2005/8/layout/vList4"/>
    <dgm:cxn modelId="{90AEF8EE-3DB7-4234-A53E-E2AF9A98CB92}" type="presParOf" srcId="{39215FC7-68BD-481E-AC22-F521BA6692EA}" destId="{92A13B9E-DE5A-4422-915F-304F61A3472C}" srcOrd="0" destOrd="0" presId="urn:microsoft.com/office/officeart/2005/8/layout/vList4"/>
    <dgm:cxn modelId="{43D24A17-036C-4B7D-9FEF-304CF8FA0877}" type="presParOf" srcId="{39215FC7-68BD-481E-AC22-F521BA6692EA}" destId="{92523827-FCED-4EA9-84F4-57A6A2E3AC11}" srcOrd="1" destOrd="0" presId="urn:microsoft.com/office/officeart/2005/8/layout/vList4"/>
    <dgm:cxn modelId="{4D0131DC-1778-44EB-8FF8-20C8DCEEABF0}" type="presParOf" srcId="{39215FC7-68BD-481E-AC22-F521BA6692EA}" destId="{79CEA118-8762-46CE-B0E8-014143F2CB9B}" srcOrd="2" destOrd="0" presId="urn:microsoft.com/office/officeart/2005/8/layout/vList4"/>
    <dgm:cxn modelId="{6B3EEEB6-02DB-46E9-AF2F-F0EF5D88ABC8}" type="presParOf" srcId="{6F2DBB0B-6DB0-4EFE-B961-220D33ADEE7C}" destId="{F1BA2CBC-53A3-4EE1-8F4C-E31353B97041}" srcOrd="1" destOrd="0" presId="urn:microsoft.com/office/officeart/2005/8/layout/vList4"/>
    <dgm:cxn modelId="{2C1020CA-066B-465B-9362-8243D91BE096}" type="presParOf" srcId="{6F2DBB0B-6DB0-4EFE-B961-220D33ADEE7C}" destId="{2B5646A6-87AD-4620-8EA8-D1A0969A7096}" srcOrd="2" destOrd="0" presId="urn:microsoft.com/office/officeart/2005/8/layout/vList4"/>
    <dgm:cxn modelId="{71905E3B-4CC8-46E7-A15A-A4891C867031}" type="presParOf" srcId="{2B5646A6-87AD-4620-8EA8-D1A0969A7096}" destId="{253FADD7-2EB2-473E-9DA6-3FC2C9DB6587}" srcOrd="0" destOrd="0" presId="urn:microsoft.com/office/officeart/2005/8/layout/vList4"/>
    <dgm:cxn modelId="{94C192C1-EF50-43CE-BE20-27695B54E2E5}" type="presParOf" srcId="{2B5646A6-87AD-4620-8EA8-D1A0969A7096}" destId="{CB105398-E5F3-4266-BCB0-0CF32063EEE8}" srcOrd="1" destOrd="0" presId="urn:microsoft.com/office/officeart/2005/8/layout/vList4"/>
    <dgm:cxn modelId="{836CF4BE-52DD-4B0C-BBBC-3AF809D87691}" type="presParOf" srcId="{2B5646A6-87AD-4620-8EA8-D1A0969A7096}" destId="{4939EFAC-53AD-4636-89E2-2BE4C764C01D}" srcOrd="2" destOrd="0" presId="urn:microsoft.com/office/officeart/2005/8/layout/vList4"/>
    <dgm:cxn modelId="{DEA24671-F050-4F90-893B-E5D73F440957}" type="presParOf" srcId="{6F2DBB0B-6DB0-4EFE-B961-220D33ADEE7C}" destId="{87CDBF62-263B-4BAF-BCDE-4936B7ABD768}" srcOrd="3" destOrd="0" presId="urn:microsoft.com/office/officeart/2005/8/layout/vList4"/>
    <dgm:cxn modelId="{F6CE68AB-8521-4594-B58A-05CCE3C1BCBA}" type="presParOf" srcId="{6F2DBB0B-6DB0-4EFE-B961-220D33ADEE7C}" destId="{18D886A0-F885-4103-A647-53E3211F8A66}" srcOrd="4" destOrd="0" presId="urn:microsoft.com/office/officeart/2005/8/layout/vList4"/>
    <dgm:cxn modelId="{38DB5991-3284-4B28-B153-41740B528EE2}" type="presParOf" srcId="{18D886A0-F885-4103-A647-53E3211F8A66}" destId="{2C6E62DF-24DE-44E6-A81B-D2B74FD68019}" srcOrd="0" destOrd="0" presId="urn:microsoft.com/office/officeart/2005/8/layout/vList4"/>
    <dgm:cxn modelId="{05E850B5-44F2-4056-AE60-7103BAB91F98}" type="presParOf" srcId="{18D886A0-F885-4103-A647-53E3211F8A66}" destId="{867DCC33-8C5C-4CBD-BD42-9C7070979756}" srcOrd="1" destOrd="0" presId="urn:microsoft.com/office/officeart/2005/8/layout/vList4"/>
    <dgm:cxn modelId="{11F16A0E-9406-4266-9546-7F06A1273233}" type="presParOf" srcId="{18D886A0-F885-4103-A647-53E3211F8A66}" destId="{56C7FBDF-86E7-4265-B2E7-AB550032D06B}" srcOrd="2" destOrd="0" presId="urn:microsoft.com/office/officeart/2005/8/layout/vList4"/>
    <dgm:cxn modelId="{175507B5-B1CB-415A-A97C-B4BAD629E9FF}" type="presParOf" srcId="{6F2DBB0B-6DB0-4EFE-B961-220D33ADEE7C}" destId="{CF218CB4-6C36-47D9-BAE8-8DD28972A072}" srcOrd="5" destOrd="0" presId="urn:microsoft.com/office/officeart/2005/8/layout/vList4"/>
    <dgm:cxn modelId="{5E4C78AF-3841-4ACC-A70E-F33B4F1DE278}" type="presParOf" srcId="{6F2DBB0B-6DB0-4EFE-B961-220D33ADEE7C}" destId="{926EDB49-96D2-4779-9CB9-309015ED8003}" srcOrd="6" destOrd="0" presId="urn:microsoft.com/office/officeart/2005/8/layout/vList4"/>
    <dgm:cxn modelId="{5575790D-7754-4B0D-977D-32CFB7DB7395}" type="presParOf" srcId="{926EDB49-96D2-4779-9CB9-309015ED8003}" destId="{90895BE9-1432-4C68-93DC-F200FF1569AE}" srcOrd="0" destOrd="0" presId="urn:microsoft.com/office/officeart/2005/8/layout/vList4"/>
    <dgm:cxn modelId="{59F17DE7-C857-4E80-AE4C-35406FB5B11D}" type="presParOf" srcId="{926EDB49-96D2-4779-9CB9-309015ED8003}" destId="{9F1DD653-EB2C-4C4C-BA4B-D790EE589E12}" srcOrd="1" destOrd="0" presId="urn:microsoft.com/office/officeart/2005/8/layout/vList4"/>
    <dgm:cxn modelId="{A585A956-53EF-4C51-B0D2-AAB84A8993CC}" type="presParOf" srcId="{926EDB49-96D2-4779-9CB9-309015ED8003}" destId="{B35C053C-2ECA-40C9-85D2-94A33EF3C95C}" srcOrd="2" destOrd="0" presId="urn:microsoft.com/office/officeart/2005/8/layout/vList4"/>
    <dgm:cxn modelId="{600FC41A-E657-452F-BA41-528795E67B30}" type="presParOf" srcId="{6F2DBB0B-6DB0-4EFE-B961-220D33ADEE7C}" destId="{D1BE60F0-8BB0-4367-8BC5-90FFB03E5F07}" srcOrd="7" destOrd="0" presId="urn:microsoft.com/office/officeart/2005/8/layout/vList4"/>
    <dgm:cxn modelId="{43AADB26-C290-4F86-AE68-EE48420F06BA}" type="presParOf" srcId="{6F2DBB0B-6DB0-4EFE-B961-220D33ADEE7C}" destId="{689BB0C1-F319-4001-9E59-771BBE069C75}" srcOrd="8" destOrd="0" presId="urn:microsoft.com/office/officeart/2005/8/layout/vList4"/>
    <dgm:cxn modelId="{458A2035-F054-4763-B815-7A581517FACC}" type="presParOf" srcId="{689BB0C1-F319-4001-9E59-771BBE069C75}" destId="{E6057E08-815B-41C9-95D6-FD5101E9418D}" srcOrd="0" destOrd="0" presId="urn:microsoft.com/office/officeart/2005/8/layout/vList4"/>
    <dgm:cxn modelId="{1A02791D-04A9-404D-B670-6C2447070A51}" type="presParOf" srcId="{689BB0C1-F319-4001-9E59-771BBE069C75}" destId="{1A91016D-1DC1-4633-BDD3-BF3598619566}" srcOrd="1" destOrd="0" presId="urn:microsoft.com/office/officeart/2005/8/layout/vList4"/>
    <dgm:cxn modelId="{1EA64351-129B-422E-9C4F-3B175A3B1922}" type="presParOf" srcId="{689BB0C1-F319-4001-9E59-771BBE069C75}" destId="{B003F6FF-3187-4716-8D4B-8C2DF380BC88}" srcOrd="2" destOrd="0" presId="urn:microsoft.com/office/officeart/2005/8/layout/vList4"/>
    <dgm:cxn modelId="{12B594D9-58A5-4D4D-AA75-631CF5B5DCDD}" type="presParOf" srcId="{6F2DBB0B-6DB0-4EFE-B961-220D33ADEE7C}" destId="{19AC42D7-6085-4D4A-9FB7-B241234D585F}" srcOrd="9" destOrd="0" presId="urn:microsoft.com/office/officeart/2005/8/layout/vList4"/>
    <dgm:cxn modelId="{5BA873C1-47EB-4005-98F1-D81262F00302}" type="presParOf" srcId="{6F2DBB0B-6DB0-4EFE-B961-220D33ADEE7C}" destId="{8D2822A9-83C0-4398-A4B3-0C2C738CD877}" srcOrd="10" destOrd="0" presId="urn:microsoft.com/office/officeart/2005/8/layout/vList4"/>
    <dgm:cxn modelId="{02F3E7EB-5690-4A9A-AA74-CAD510F0A642}" type="presParOf" srcId="{8D2822A9-83C0-4398-A4B3-0C2C738CD877}" destId="{CFD3266D-E0BB-4BF0-B633-9443FD5FB38B}" srcOrd="0" destOrd="0" presId="urn:microsoft.com/office/officeart/2005/8/layout/vList4"/>
    <dgm:cxn modelId="{A747C056-A74F-495C-AB8D-89172625C489}" type="presParOf" srcId="{8D2822A9-83C0-4398-A4B3-0C2C738CD877}" destId="{B4C30365-0548-491E-8F31-02FA97226287}" srcOrd="1" destOrd="0" presId="urn:microsoft.com/office/officeart/2005/8/layout/vList4"/>
    <dgm:cxn modelId="{BE509B0A-5045-45FE-A9AB-C1C646DD19C7}" type="presParOf" srcId="{8D2822A9-83C0-4398-A4B3-0C2C738CD877}" destId="{AEE9160E-0AEA-4378-8FC7-E2C51AA39739}" srcOrd="2" destOrd="0" presId="urn:microsoft.com/office/officeart/2005/8/layout/vList4"/>
    <dgm:cxn modelId="{6D79CA14-7588-427B-8EFD-BA31F12314E0}" type="presParOf" srcId="{6F2DBB0B-6DB0-4EFE-B961-220D33ADEE7C}" destId="{FB015807-2564-48F0-8F83-4DD5A3CAF3C0}" srcOrd="11" destOrd="0" presId="urn:microsoft.com/office/officeart/2005/8/layout/vList4"/>
    <dgm:cxn modelId="{A741265F-78F7-457C-837F-D0C94DB50295}" type="presParOf" srcId="{6F2DBB0B-6DB0-4EFE-B961-220D33ADEE7C}" destId="{241C6983-BE81-48FC-B913-D3099EB81673}" srcOrd="12" destOrd="0" presId="urn:microsoft.com/office/officeart/2005/8/layout/vList4"/>
    <dgm:cxn modelId="{A8F6708C-5DA7-4CB5-93FA-D371EE8D4933}" type="presParOf" srcId="{241C6983-BE81-48FC-B913-D3099EB81673}" destId="{6780FE6D-19D0-4E19-AD38-D3B2801AA73D}" srcOrd="0" destOrd="0" presId="urn:microsoft.com/office/officeart/2005/8/layout/vList4"/>
    <dgm:cxn modelId="{E2EA4029-1C7D-4646-9D0A-07D124A8A3C1}" type="presParOf" srcId="{241C6983-BE81-48FC-B913-D3099EB81673}" destId="{81794410-0990-4F0D-A46E-ACA74AE25FD1}" srcOrd="1" destOrd="0" presId="urn:microsoft.com/office/officeart/2005/8/layout/vList4"/>
    <dgm:cxn modelId="{1B1843D5-DA2A-4A49-AAA9-BCCDD5CFA040}" type="presParOf" srcId="{241C6983-BE81-48FC-B913-D3099EB81673}" destId="{9D23FA1D-484C-4FC1-98C3-869160C590F6}" srcOrd="2" destOrd="0" presId="urn:microsoft.com/office/officeart/2005/8/layout/vList4"/>
    <dgm:cxn modelId="{2D82E032-3480-4505-95DA-755BB29F9AA6}" type="presParOf" srcId="{6F2DBB0B-6DB0-4EFE-B961-220D33ADEE7C}" destId="{6F458595-4DB4-4E2F-BA8B-E193EBD44744}" srcOrd="13" destOrd="0" presId="urn:microsoft.com/office/officeart/2005/8/layout/vList4"/>
    <dgm:cxn modelId="{BF730D74-D36C-47FD-8DB0-AC978E765549}" type="presParOf" srcId="{6F2DBB0B-6DB0-4EFE-B961-220D33ADEE7C}" destId="{02D36AF4-2341-4740-8FED-6AEF8A7BCDE0}" srcOrd="14" destOrd="0" presId="urn:microsoft.com/office/officeart/2005/8/layout/vList4"/>
    <dgm:cxn modelId="{6F33D41E-701C-4B2D-B64B-BF56BFD0C66D}" type="presParOf" srcId="{02D36AF4-2341-4740-8FED-6AEF8A7BCDE0}" destId="{95D11851-6A92-4416-A02E-DA38DC1485DE}" srcOrd="0" destOrd="0" presId="urn:microsoft.com/office/officeart/2005/8/layout/vList4"/>
    <dgm:cxn modelId="{B99AD2C2-94CD-42FB-BE31-314BCAEB4447}" type="presParOf" srcId="{02D36AF4-2341-4740-8FED-6AEF8A7BCDE0}" destId="{702B7357-B262-47E7-BBE5-F7D07EC540B7}" srcOrd="1" destOrd="0" presId="urn:microsoft.com/office/officeart/2005/8/layout/vList4"/>
    <dgm:cxn modelId="{2119CD09-2AE6-425B-B300-E95DACB65A6E}" type="presParOf" srcId="{02D36AF4-2341-4740-8FED-6AEF8A7BCDE0}" destId="{9A64C3ED-5764-4B75-AE69-EEBA36E5B40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ED4030-6A88-43C3-9EBB-CA76CD58945A}" type="doc">
      <dgm:prSet loTypeId="urn:microsoft.com/office/officeart/2005/8/layout/hList2" loCatId="picture" qsTypeId="urn:microsoft.com/office/officeart/2005/8/quickstyle/simple1" qsCatId="simple" csTypeId="urn:microsoft.com/office/officeart/2005/8/colors/accent2_1" csCatId="accent2" phldr="1"/>
      <dgm:spPr/>
      <dgm:t>
        <a:bodyPr/>
        <a:lstStyle/>
        <a:p>
          <a:endParaRPr lang="en-US"/>
        </a:p>
      </dgm:t>
    </dgm:pt>
    <dgm:pt modelId="{42D5A10E-DDBD-4175-B89F-62AC8B1290C8}">
      <dgm:prSet custT="1"/>
      <dgm:spPr/>
      <dgm:t>
        <a:bodyPr/>
        <a:lstStyle/>
        <a:p>
          <a:pPr rtl="0">
            <a:lnSpc>
              <a:spcPct val="90000"/>
            </a:lnSpc>
            <a:spcAft>
              <a:spcPct val="35000"/>
            </a:spcAft>
          </a:pPr>
          <a:endParaRPr lang="en-US" sz="1200" b="1" dirty="0"/>
        </a:p>
        <a:p>
          <a:pPr rtl="0">
            <a:lnSpc>
              <a:spcPct val="100000"/>
            </a:lnSpc>
            <a:spcAft>
              <a:spcPts val="0"/>
            </a:spcAft>
          </a:pPr>
          <a:r>
            <a:rPr lang="en-US" sz="2000" b="1" dirty="0"/>
            <a:t>Enclosure &amp; Electrical Insulation Materials -</a:t>
          </a:r>
        </a:p>
      </dgm:t>
    </dgm:pt>
    <dgm:pt modelId="{47C480EC-F30F-44E6-9B78-95441F4556C8}" type="parTrans" cxnId="{C230E47A-9BDC-418F-A6D6-22DD2D3F111B}">
      <dgm:prSet/>
      <dgm:spPr/>
      <dgm:t>
        <a:bodyPr/>
        <a:lstStyle/>
        <a:p>
          <a:endParaRPr lang="en-US"/>
        </a:p>
      </dgm:t>
    </dgm:pt>
    <dgm:pt modelId="{70E56834-7ADB-44B2-9E47-2AB428C7F64F}" type="sibTrans" cxnId="{C230E47A-9BDC-418F-A6D6-22DD2D3F111B}">
      <dgm:prSet/>
      <dgm:spPr/>
      <dgm:t>
        <a:bodyPr/>
        <a:lstStyle/>
        <a:p>
          <a:endParaRPr lang="en-US"/>
        </a:p>
      </dgm:t>
    </dgm:pt>
    <dgm:pt modelId="{8A32A807-D331-484D-9027-AE41D8A0FE2D}">
      <dgm:prSet custT="1"/>
      <dgm:spPr/>
      <dgm:t>
        <a:bodyPr/>
        <a:lstStyle/>
        <a:p>
          <a:pPr rtl="0">
            <a:lnSpc>
              <a:spcPct val="100000"/>
            </a:lnSpc>
            <a:spcAft>
              <a:spcPts val="0"/>
            </a:spcAft>
          </a:pPr>
          <a:r>
            <a:rPr lang="en-US" sz="2000" b="1" dirty="0"/>
            <a:t>Enclosure Ratings </a:t>
          </a:r>
          <a:r>
            <a:rPr lang="en-US" sz="2000" dirty="0"/>
            <a:t>– </a:t>
          </a:r>
        </a:p>
      </dgm:t>
    </dgm:pt>
    <dgm:pt modelId="{F58A3214-468F-44AD-9FC4-5719AC13F1B1}" type="parTrans" cxnId="{0573437B-DA82-4E08-8F0E-44D6EA52EF22}">
      <dgm:prSet/>
      <dgm:spPr/>
      <dgm:t>
        <a:bodyPr/>
        <a:lstStyle/>
        <a:p>
          <a:endParaRPr lang="en-US"/>
        </a:p>
      </dgm:t>
    </dgm:pt>
    <dgm:pt modelId="{B416E505-FD9E-4951-B782-C4DAD2871354}" type="sibTrans" cxnId="{0573437B-DA82-4E08-8F0E-44D6EA52EF22}">
      <dgm:prSet/>
      <dgm:spPr/>
      <dgm:t>
        <a:bodyPr/>
        <a:lstStyle/>
        <a:p>
          <a:endParaRPr lang="en-US"/>
        </a:p>
      </dgm:t>
    </dgm:pt>
    <dgm:pt modelId="{6F6E2EF9-F7B9-454F-809E-54D825B7625E}">
      <dgm:prSet custT="1"/>
      <dgm:spPr/>
      <dgm:t>
        <a:bodyPr/>
        <a:lstStyle/>
        <a:p>
          <a:pPr rtl="0">
            <a:lnSpc>
              <a:spcPct val="90000"/>
            </a:lnSpc>
            <a:spcAft>
              <a:spcPct val="35000"/>
            </a:spcAft>
          </a:pPr>
          <a:r>
            <a:rPr lang="en-US" sz="2000" b="1" dirty="0"/>
            <a:t>Plastic Materials</a:t>
          </a:r>
        </a:p>
      </dgm:t>
    </dgm:pt>
    <dgm:pt modelId="{1B115B97-F7FD-4940-BE78-EE2736CE205F}" type="parTrans" cxnId="{F1498AFA-B972-487F-9002-BF49624335F2}">
      <dgm:prSet/>
      <dgm:spPr/>
      <dgm:t>
        <a:bodyPr/>
        <a:lstStyle/>
        <a:p>
          <a:endParaRPr lang="en-US"/>
        </a:p>
      </dgm:t>
    </dgm:pt>
    <dgm:pt modelId="{CFD59A7E-F051-48F3-8A29-6C681B1A0775}" type="sibTrans" cxnId="{F1498AFA-B972-487F-9002-BF49624335F2}">
      <dgm:prSet/>
      <dgm:spPr/>
      <dgm:t>
        <a:bodyPr/>
        <a:lstStyle/>
        <a:p>
          <a:endParaRPr lang="en-US"/>
        </a:p>
      </dgm:t>
    </dgm:pt>
    <dgm:pt modelId="{8DA7BB6C-4BBA-4020-B288-E416355A34C9}">
      <dgm:prSet custT="1"/>
      <dgm:spPr/>
      <dgm:t>
        <a:bodyPr/>
        <a:lstStyle/>
        <a:p>
          <a:pPr rtl="0">
            <a:lnSpc>
              <a:spcPct val="90000"/>
            </a:lnSpc>
            <a:spcAft>
              <a:spcPts val="0"/>
            </a:spcAft>
          </a:pPr>
          <a:r>
            <a:rPr lang="en-US" sz="1800" b="0" dirty="0"/>
            <a:t>5VA minimum flame rating for plastic enclosures</a:t>
          </a:r>
        </a:p>
      </dgm:t>
    </dgm:pt>
    <dgm:pt modelId="{A5F87EC7-298C-4BFE-B515-69E6F7F2E3AD}" type="parTrans" cxnId="{A84785B9-775F-462A-A4CA-366FD9834F3D}">
      <dgm:prSet/>
      <dgm:spPr/>
      <dgm:t>
        <a:bodyPr/>
        <a:lstStyle/>
        <a:p>
          <a:endParaRPr lang="en-US"/>
        </a:p>
      </dgm:t>
    </dgm:pt>
    <dgm:pt modelId="{E07D3054-A5C8-4F6B-AA59-094E1B2BE695}" type="sibTrans" cxnId="{A84785B9-775F-462A-A4CA-366FD9834F3D}">
      <dgm:prSet/>
      <dgm:spPr/>
      <dgm:t>
        <a:bodyPr/>
        <a:lstStyle/>
        <a:p>
          <a:endParaRPr lang="en-US"/>
        </a:p>
      </dgm:t>
    </dgm:pt>
    <dgm:pt modelId="{37A340CB-AA99-4934-A54A-2402EAFE74A4}">
      <dgm:prSet custT="1"/>
      <dgm:spPr/>
      <dgm:t>
        <a:bodyPr/>
        <a:lstStyle/>
        <a:p>
          <a:pPr rtl="0">
            <a:lnSpc>
              <a:spcPct val="90000"/>
            </a:lnSpc>
            <a:spcAft>
              <a:spcPts val="0"/>
            </a:spcAft>
          </a:pPr>
          <a:r>
            <a:rPr lang="en-US" sz="1800" b="0" dirty="0"/>
            <a:t>Comply with either UL 746C or C22.2 No. 0.17</a:t>
          </a:r>
        </a:p>
      </dgm:t>
    </dgm:pt>
    <dgm:pt modelId="{639141EF-20E1-41F5-91BC-961D6B438002}" type="parTrans" cxnId="{0A9705C6-DB76-4C29-BE34-475064B98C43}">
      <dgm:prSet/>
      <dgm:spPr/>
      <dgm:t>
        <a:bodyPr/>
        <a:lstStyle/>
        <a:p>
          <a:endParaRPr lang="en-US"/>
        </a:p>
      </dgm:t>
    </dgm:pt>
    <dgm:pt modelId="{14B52801-4518-496D-9CCC-0ECCC457378A}" type="sibTrans" cxnId="{0A9705C6-DB76-4C29-BE34-475064B98C43}">
      <dgm:prSet/>
      <dgm:spPr/>
      <dgm:t>
        <a:bodyPr/>
        <a:lstStyle/>
        <a:p>
          <a:endParaRPr lang="en-US"/>
        </a:p>
      </dgm:t>
    </dgm:pt>
    <dgm:pt modelId="{F09C1422-C019-4729-B405-E72E550D6E54}">
      <dgm:prSet custT="1"/>
      <dgm:spPr/>
      <dgm:t>
        <a:bodyPr/>
        <a:lstStyle/>
        <a:p>
          <a:pPr rtl="0">
            <a:lnSpc>
              <a:spcPct val="90000"/>
            </a:lnSpc>
            <a:spcAft>
              <a:spcPts val="0"/>
            </a:spcAft>
          </a:pPr>
          <a:r>
            <a:rPr lang="en-US" sz="1800" b="0" dirty="0"/>
            <a:t>For enclosures or insulation</a:t>
          </a:r>
        </a:p>
      </dgm:t>
    </dgm:pt>
    <dgm:pt modelId="{DB01ACB4-2565-4115-BB6C-F98CDFB28D3F}" type="parTrans" cxnId="{F5846FCE-CB60-411E-9559-B7552B64E099}">
      <dgm:prSet/>
      <dgm:spPr/>
      <dgm:t>
        <a:bodyPr/>
        <a:lstStyle/>
        <a:p>
          <a:endParaRPr lang="en-US"/>
        </a:p>
      </dgm:t>
    </dgm:pt>
    <dgm:pt modelId="{26899AA9-D43A-4EC0-9132-7B915F6E84EF}" type="sibTrans" cxnId="{F5846FCE-CB60-411E-9559-B7552B64E099}">
      <dgm:prSet/>
      <dgm:spPr/>
      <dgm:t>
        <a:bodyPr/>
        <a:lstStyle/>
        <a:p>
          <a:endParaRPr lang="en-US"/>
        </a:p>
      </dgm:t>
    </dgm:pt>
    <dgm:pt modelId="{395AB294-7BE7-4C98-955F-7A720F027CC9}">
      <dgm:prSet custT="1"/>
      <dgm:spPr/>
      <dgm:t>
        <a:bodyPr/>
        <a:lstStyle/>
        <a:p>
          <a:pPr rtl="0">
            <a:lnSpc>
              <a:spcPct val="90000"/>
            </a:lnSpc>
            <a:spcAft>
              <a:spcPts val="0"/>
            </a:spcAft>
          </a:pPr>
          <a:r>
            <a:rPr lang="en-US" sz="1800" b="0" dirty="0"/>
            <a:t>UV rating for enclosure if exposed to sunlight</a:t>
          </a:r>
        </a:p>
      </dgm:t>
    </dgm:pt>
    <dgm:pt modelId="{C8387D0E-CF52-4368-BCE0-EA6ADEAADD1A}" type="parTrans" cxnId="{3ACF917D-0C0D-4138-A878-364B460DA29F}">
      <dgm:prSet/>
      <dgm:spPr/>
      <dgm:t>
        <a:bodyPr/>
        <a:lstStyle/>
        <a:p>
          <a:endParaRPr lang="en-US"/>
        </a:p>
      </dgm:t>
    </dgm:pt>
    <dgm:pt modelId="{FB72DEB3-796E-4AC0-9DCA-83E5D2787BA1}" type="sibTrans" cxnId="{3ACF917D-0C0D-4138-A878-364B460DA29F}">
      <dgm:prSet/>
      <dgm:spPr/>
      <dgm:t>
        <a:bodyPr/>
        <a:lstStyle/>
        <a:p>
          <a:endParaRPr lang="en-US"/>
        </a:p>
      </dgm:t>
    </dgm:pt>
    <dgm:pt modelId="{6914337F-7DCE-49B7-95EF-2FAE7E91987E}">
      <dgm:prSet custT="1"/>
      <dgm:spPr/>
      <dgm:t>
        <a:bodyPr/>
        <a:lstStyle/>
        <a:p>
          <a:pPr rtl="0">
            <a:lnSpc>
              <a:spcPct val="90000"/>
            </a:lnSpc>
            <a:spcAft>
              <a:spcPts val="0"/>
            </a:spcAft>
          </a:pPr>
          <a:r>
            <a:rPr lang="en-US" sz="2000" b="1" dirty="0"/>
            <a:t>Metallic Materials</a:t>
          </a:r>
        </a:p>
      </dgm:t>
    </dgm:pt>
    <dgm:pt modelId="{1ED995E3-E696-41C4-A9EC-71C5E3AEBBE6}" type="parTrans" cxnId="{C12480D2-E1BD-4F17-B3A0-D4627F283792}">
      <dgm:prSet/>
      <dgm:spPr/>
      <dgm:t>
        <a:bodyPr/>
        <a:lstStyle/>
        <a:p>
          <a:endParaRPr lang="en-US"/>
        </a:p>
      </dgm:t>
    </dgm:pt>
    <dgm:pt modelId="{E4A85834-B662-4556-B722-86F9EB516F76}" type="sibTrans" cxnId="{C12480D2-E1BD-4F17-B3A0-D4627F283792}">
      <dgm:prSet/>
      <dgm:spPr/>
      <dgm:t>
        <a:bodyPr/>
        <a:lstStyle/>
        <a:p>
          <a:endParaRPr lang="en-US"/>
        </a:p>
      </dgm:t>
    </dgm:pt>
    <dgm:pt modelId="{687B2067-7067-4CBD-AE3B-847D0D46C7D9}">
      <dgm:prSet custT="1"/>
      <dgm:spPr/>
      <dgm:t>
        <a:bodyPr/>
        <a:lstStyle/>
        <a:p>
          <a:pPr rtl="0">
            <a:lnSpc>
              <a:spcPct val="90000"/>
            </a:lnSpc>
            <a:spcAft>
              <a:spcPct val="35000"/>
            </a:spcAft>
          </a:pPr>
          <a:r>
            <a:rPr lang="en-US" sz="2000" b="0" dirty="0"/>
            <a:t>Resistant to corrosion </a:t>
          </a:r>
        </a:p>
      </dgm:t>
    </dgm:pt>
    <dgm:pt modelId="{8FD35F44-E3EB-48A9-8441-979B0DC7654B}" type="parTrans" cxnId="{E0ED5B66-1EF6-4394-9E9F-1AE13C5818E9}">
      <dgm:prSet/>
      <dgm:spPr/>
      <dgm:t>
        <a:bodyPr/>
        <a:lstStyle/>
        <a:p>
          <a:endParaRPr lang="en-US"/>
        </a:p>
      </dgm:t>
    </dgm:pt>
    <dgm:pt modelId="{9C11297A-2AB8-4EF6-9E42-524BDDE1144A}" type="sibTrans" cxnId="{E0ED5B66-1EF6-4394-9E9F-1AE13C5818E9}">
      <dgm:prSet/>
      <dgm:spPr/>
      <dgm:t>
        <a:bodyPr/>
        <a:lstStyle/>
        <a:p>
          <a:endParaRPr lang="en-US"/>
        </a:p>
      </dgm:t>
    </dgm:pt>
    <dgm:pt modelId="{0A13CE22-6240-4C10-8E22-570D22326733}">
      <dgm:prSet custT="1"/>
      <dgm:spPr/>
      <dgm:t>
        <a:bodyPr/>
        <a:lstStyle/>
        <a:p>
          <a:pPr rtl="0">
            <a:lnSpc>
              <a:spcPct val="100000"/>
            </a:lnSpc>
            <a:spcAft>
              <a:spcPts val="0"/>
            </a:spcAft>
          </a:pPr>
          <a:r>
            <a:rPr lang="en-US" sz="1800" dirty="0"/>
            <a:t>Openings evaluated per IEC 60529 rating</a:t>
          </a:r>
        </a:p>
      </dgm:t>
    </dgm:pt>
    <dgm:pt modelId="{FCF0835C-CA8F-454E-9C89-E2BF493133D6}" type="parTrans" cxnId="{8678083F-A0B3-48FF-8824-DC99D22E0E13}">
      <dgm:prSet/>
      <dgm:spPr/>
      <dgm:t>
        <a:bodyPr/>
        <a:lstStyle/>
        <a:p>
          <a:endParaRPr lang="en-US"/>
        </a:p>
      </dgm:t>
    </dgm:pt>
    <dgm:pt modelId="{0FB3DD13-2DFF-4195-B105-1AEBAC88B88A}" type="sibTrans" cxnId="{8678083F-A0B3-48FF-8824-DC99D22E0E13}">
      <dgm:prSet/>
      <dgm:spPr/>
      <dgm:t>
        <a:bodyPr/>
        <a:lstStyle/>
        <a:p>
          <a:endParaRPr lang="en-US"/>
        </a:p>
      </dgm:t>
    </dgm:pt>
    <dgm:pt modelId="{FDBD6DBA-4AE5-45A4-AAB0-491E2A79CBAB}">
      <dgm:prSet custT="1"/>
      <dgm:spPr/>
      <dgm:t>
        <a:bodyPr/>
        <a:lstStyle/>
        <a:p>
          <a:pPr rtl="0">
            <a:lnSpc>
              <a:spcPct val="100000"/>
            </a:lnSpc>
            <a:spcAft>
              <a:spcPts val="0"/>
            </a:spcAft>
          </a:pPr>
          <a:r>
            <a:rPr lang="en-US" sz="1800" dirty="0"/>
            <a:t>Minimum rating IP2X unless intended for Restricted Access Locations</a:t>
          </a:r>
        </a:p>
      </dgm:t>
    </dgm:pt>
    <dgm:pt modelId="{6B2E035B-6D4B-45FA-93F4-9B76DD01BC65}" type="parTrans" cxnId="{672E9FD3-5E20-4121-858F-1E96BCFAB52C}">
      <dgm:prSet/>
      <dgm:spPr/>
      <dgm:t>
        <a:bodyPr/>
        <a:lstStyle/>
        <a:p>
          <a:endParaRPr lang="en-US"/>
        </a:p>
      </dgm:t>
    </dgm:pt>
    <dgm:pt modelId="{851C4FA3-AF67-439A-8FE3-C93BD0509D91}" type="sibTrans" cxnId="{672E9FD3-5E20-4121-858F-1E96BCFAB52C}">
      <dgm:prSet/>
      <dgm:spPr/>
      <dgm:t>
        <a:bodyPr/>
        <a:lstStyle/>
        <a:p>
          <a:endParaRPr lang="en-US"/>
        </a:p>
      </dgm:t>
    </dgm:pt>
    <dgm:pt modelId="{6258B8E4-271D-4A5B-B850-1CDAA28A0C65}">
      <dgm:prSet custT="1"/>
      <dgm:spPr/>
      <dgm:t>
        <a:bodyPr/>
        <a:lstStyle/>
        <a:p>
          <a:pPr rtl="0">
            <a:lnSpc>
              <a:spcPct val="100000"/>
            </a:lnSpc>
            <a:spcAft>
              <a:spcPts val="0"/>
            </a:spcAft>
          </a:pPr>
          <a:r>
            <a:rPr lang="en-US" sz="1800" dirty="0"/>
            <a:t>Outdoor enclosure ratings evaluated</a:t>
          </a:r>
        </a:p>
      </dgm:t>
    </dgm:pt>
    <dgm:pt modelId="{C78A3251-67D0-4FA3-8E83-A7D436F0B5D4}" type="parTrans" cxnId="{33E45D75-3E31-46A3-A2A4-08A075D20049}">
      <dgm:prSet/>
      <dgm:spPr/>
      <dgm:t>
        <a:bodyPr/>
        <a:lstStyle/>
        <a:p>
          <a:endParaRPr lang="en-US"/>
        </a:p>
      </dgm:t>
    </dgm:pt>
    <dgm:pt modelId="{A26FE75F-4DBC-4C04-88EB-F64657B42632}" type="sibTrans" cxnId="{33E45D75-3E31-46A3-A2A4-08A075D20049}">
      <dgm:prSet/>
      <dgm:spPr/>
      <dgm:t>
        <a:bodyPr/>
        <a:lstStyle/>
        <a:p>
          <a:endParaRPr lang="en-US"/>
        </a:p>
      </dgm:t>
    </dgm:pt>
    <dgm:pt modelId="{6707D57A-EFBA-4ABB-A043-140A83C20DFF}" type="pres">
      <dgm:prSet presAssocID="{B0ED4030-6A88-43C3-9EBB-CA76CD58945A}" presName="linearFlow" presStyleCnt="0">
        <dgm:presLayoutVars>
          <dgm:dir/>
          <dgm:animLvl val="lvl"/>
          <dgm:resizeHandles/>
        </dgm:presLayoutVars>
      </dgm:prSet>
      <dgm:spPr/>
    </dgm:pt>
    <dgm:pt modelId="{2E02B568-80B1-43D2-AA91-949C4D7160A3}" type="pres">
      <dgm:prSet presAssocID="{42D5A10E-DDBD-4175-B89F-62AC8B1290C8}" presName="compositeNode" presStyleCnt="0">
        <dgm:presLayoutVars>
          <dgm:bulletEnabled val="1"/>
        </dgm:presLayoutVars>
      </dgm:prSet>
      <dgm:spPr/>
    </dgm:pt>
    <dgm:pt modelId="{B5BEE16B-C511-44FF-B274-3824404F0194}" type="pres">
      <dgm:prSet presAssocID="{42D5A10E-DDBD-4175-B89F-62AC8B1290C8}" presName="image" presStyleLbl="fgImgPlace1" presStyleIdx="0" presStyleCnt="2"/>
      <dgm:spPr>
        <a:blipFill rotWithShape="1">
          <a:blip xmlns:r="http://schemas.openxmlformats.org/officeDocument/2006/relationships" r:embed="rId1"/>
          <a:stretch>
            <a:fillRect/>
          </a:stretch>
        </a:blipFill>
      </dgm:spPr>
    </dgm:pt>
    <dgm:pt modelId="{D82ECC03-5EAE-4ED4-A71A-A38767C24800}" type="pres">
      <dgm:prSet presAssocID="{42D5A10E-DDBD-4175-B89F-62AC8B1290C8}" presName="childNode" presStyleLbl="node1" presStyleIdx="0" presStyleCnt="2" custLinFactNeighborX="8544" custLinFactNeighborY="284">
        <dgm:presLayoutVars>
          <dgm:bulletEnabled val="1"/>
        </dgm:presLayoutVars>
      </dgm:prSet>
      <dgm:spPr/>
    </dgm:pt>
    <dgm:pt modelId="{DDF97DAD-97BA-4FC1-A326-7B839D6B8C12}" type="pres">
      <dgm:prSet presAssocID="{42D5A10E-DDBD-4175-B89F-62AC8B1290C8}" presName="parentNode" presStyleLbl="revTx" presStyleIdx="0" presStyleCnt="2">
        <dgm:presLayoutVars>
          <dgm:chMax val="0"/>
          <dgm:bulletEnabled val="1"/>
        </dgm:presLayoutVars>
      </dgm:prSet>
      <dgm:spPr/>
    </dgm:pt>
    <dgm:pt modelId="{E6D4B4F6-5653-4FEE-94F1-6E2F6E34E16F}" type="pres">
      <dgm:prSet presAssocID="{70E56834-7ADB-44B2-9E47-2AB428C7F64F}" presName="sibTrans" presStyleCnt="0"/>
      <dgm:spPr/>
    </dgm:pt>
    <dgm:pt modelId="{94BB8FC2-F774-4377-9293-ECD33ECD59AE}" type="pres">
      <dgm:prSet presAssocID="{8A32A807-D331-484D-9027-AE41D8A0FE2D}" presName="compositeNode" presStyleCnt="0">
        <dgm:presLayoutVars>
          <dgm:bulletEnabled val="1"/>
        </dgm:presLayoutVars>
      </dgm:prSet>
      <dgm:spPr/>
    </dgm:pt>
    <dgm:pt modelId="{D1C3AA09-A155-40F5-9067-E9BF514AF44D}" type="pres">
      <dgm:prSet presAssocID="{8A32A807-D331-484D-9027-AE41D8A0FE2D}" presName="image" presStyleLbl="fgImgPlace1" presStyleIdx="1" presStyleCnt="2"/>
      <dgm:spPr>
        <a:blipFill rotWithShape="1">
          <a:blip xmlns:r="http://schemas.openxmlformats.org/officeDocument/2006/relationships" r:embed="rId2"/>
          <a:stretch>
            <a:fillRect/>
          </a:stretch>
        </a:blipFill>
      </dgm:spPr>
    </dgm:pt>
    <dgm:pt modelId="{C5EBD935-F421-45D3-B767-9FA90549D806}" type="pres">
      <dgm:prSet presAssocID="{8A32A807-D331-484D-9027-AE41D8A0FE2D}" presName="childNode" presStyleLbl="node1" presStyleIdx="1" presStyleCnt="2">
        <dgm:presLayoutVars>
          <dgm:bulletEnabled val="1"/>
        </dgm:presLayoutVars>
      </dgm:prSet>
      <dgm:spPr/>
    </dgm:pt>
    <dgm:pt modelId="{3D4C7DA4-7470-4933-A212-BE9B57058D03}" type="pres">
      <dgm:prSet presAssocID="{8A32A807-D331-484D-9027-AE41D8A0FE2D}" presName="parentNode" presStyleLbl="revTx" presStyleIdx="1" presStyleCnt="2">
        <dgm:presLayoutVars>
          <dgm:chMax val="0"/>
          <dgm:bulletEnabled val="1"/>
        </dgm:presLayoutVars>
      </dgm:prSet>
      <dgm:spPr/>
    </dgm:pt>
  </dgm:ptLst>
  <dgm:cxnLst>
    <dgm:cxn modelId="{33E45D75-3E31-46A3-A2A4-08A075D20049}" srcId="{8A32A807-D331-484D-9027-AE41D8A0FE2D}" destId="{6258B8E4-271D-4A5B-B850-1CDAA28A0C65}" srcOrd="1" destOrd="0" parTransId="{C78A3251-67D0-4FA3-8E83-A7D436F0B5D4}" sibTransId="{A26FE75F-4DBC-4C04-88EB-F64657B42632}"/>
    <dgm:cxn modelId="{8678083F-A0B3-48FF-8824-DC99D22E0E13}" srcId="{8A32A807-D331-484D-9027-AE41D8A0FE2D}" destId="{0A13CE22-6240-4C10-8E22-570D22326733}" srcOrd="0" destOrd="0" parTransId="{FCF0835C-CA8F-454E-9C89-E2BF493133D6}" sibTransId="{0FB3DD13-2DFF-4195-B105-1AEBAC88B88A}"/>
    <dgm:cxn modelId="{F5846FCE-CB60-411E-9559-B7552B64E099}" srcId="{37A340CB-AA99-4934-A54A-2402EAFE74A4}" destId="{F09C1422-C019-4729-B405-E72E550D6E54}" srcOrd="0" destOrd="0" parTransId="{DB01ACB4-2565-4115-BB6C-F98CDFB28D3F}" sibTransId="{26899AA9-D43A-4EC0-9132-7B915F6E84EF}"/>
    <dgm:cxn modelId="{F1498AFA-B972-487F-9002-BF49624335F2}" srcId="{42D5A10E-DDBD-4175-B89F-62AC8B1290C8}" destId="{6F6E2EF9-F7B9-454F-809E-54D825B7625E}" srcOrd="0" destOrd="0" parTransId="{1B115B97-F7FD-4940-BE78-EE2736CE205F}" sibTransId="{CFD59A7E-F051-48F3-8A29-6C681B1A0775}"/>
    <dgm:cxn modelId="{C12480D2-E1BD-4F17-B3A0-D4627F283792}" srcId="{42D5A10E-DDBD-4175-B89F-62AC8B1290C8}" destId="{6914337F-7DCE-49B7-95EF-2FAE7E91987E}" srcOrd="1" destOrd="0" parTransId="{1ED995E3-E696-41C4-A9EC-71C5E3AEBBE6}" sibTransId="{E4A85834-B662-4556-B722-86F9EB516F76}"/>
    <dgm:cxn modelId="{44DC4099-549E-441C-86D1-CA7EC9450A06}" type="presOf" srcId="{42D5A10E-DDBD-4175-B89F-62AC8B1290C8}" destId="{DDF97DAD-97BA-4FC1-A326-7B839D6B8C12}" srcOrd="0" destOrd="0" presId="urn:microsoft.com/office/officeart/2005/8/layout/hList2"/>
    <dgm:cxn modelId="{A89B5284-1657-438D-B9B9-4220C17226D8}" type="presOf" srcId="{6F6E2EF9-F7B9-454F-809E-54D825B7625E}" destId="{D82ECC03-5EAE-4ED4-A71A-A38767C24800}" srcOrd="0" destOrd="0" presId="urn:microsoft.com/office/officeart/2005/8/layout/hList2"/>
    <dgm:cxn modelId="{204F7CFA-EB81-4C96-9188-A0ABF8C35688}" type="presOf" srcId="{395AB294-7BE7-4C98-955F-7A720F027CC9}" destId="{D82ECC03-5EAE-4ED4-A71A-A38767C24800}" srcOrd="0" destOrd="4" presId="urn:microsoft.com/office/officeart/2005/8/layout/hList2"/>
    <dgm:cxn modelId="{A84785B9-775F-462A-A4CA-366FD9834F3D}" srcId="{6F6E2EF9-F7B9-454F-809E-54D825B7625E}" destId="{8DA7BB6C-4BBA-4020-B288-E416355A34C9}" srcOrd="1" destOrd="0" parTransId="{A5F87EC7-298C-4BFE-B515-69E6F7F2E3AD}" sibTransId="{E07D3054-A5C8-4F6B-AA59-094E1B2BE695}"/>
    <dgm:cxn modelId="{0573437B-DA82-4E08-8F0E-44D6EA52EF22}" srcId="{B0ED4030-6A88-43C3-9EBB-CA76CD58945A}" destId="{8A32A807-D331-484D-9027-AE41D8A0FE2D}" srcOrd="1" destOrd="0" parTransId="{F58A3214-468F-44AD-9FC4-5719AC13F1B1}" sibTransId="{B416E505-FD9E-4951-B782-C4DAD2871354}"/>
    <dgm:cxn modelId="{E0ED5B66-1EF6-4394-9E9F-1AE13C5818E9}" srcId="{6914337F-7DCE-49B7-95EF-2FAE7E91987E}" destId="{687B2067-7067-4CBD-AE3B-847D0D46C7D9}" srcOrd="0" destOrd="0" parTransId="{8FD35F44-E3EB-48A9-8441-979B0DC7654B}" sibTransId="{9C11297A-2AB8-4EF6-9E42-524BDDE1144A}"/>
    <dgm:cxn modelId="{321EB846-70EB-488E-8227-0F491C222E67}" type="presOf" srcId="{8DA7BB6C-4BBA-4020-B288-E416355A34C9}" destId="{D82ECC03-5EAE-4ED4-A71A-A38767C24800}" srcOrd="0" destOrd="3" presId="urn:microsoft.com/office/officeart/2005/8/layout/hList2"/>
    <dgm:cxn modelId="{0A9705C6-DB76-4C29-BE34-475064B98C43}" srcId="{6F6E2EF9-F7B9-454F-809E-54D825B7625E}" destId="{37A340CB-AA99-4934-A54A-2402EAFE74A4}" srcOrd="0" destOrd="0" parTransId="{639141EF-20E1-41F5-91BC-961D6B438002}" sibTransId="{14B52801-4518-496D-9CCC-0ECCC457378A}"/>
    <dgm:cxn modelId="{6D4001FF-B95E-43DE-8925-7D5963B3C6F3}" type="presOf" srcId="{687B2067-7067-4CBD-AE3B-847D0D46C7D9}" destId="{D82ECC03-5EAE-4ED4-A71A-A38767C24800}" srcOrd="0" destOrd="6" presId="urn:microsoft.com/office/officeart/2005/8/layout/hList2"/>
    <dgm:cxn modelId="{E483FBC0-F850-4EE1-BFC0-065F749D7AED}" type="presOf" srcId="{F09C1422-C019-4729-B405-E72E550D6E54}" destId="{D82ECC03-5EAE-4ED4-A71A-A38767C24800}" srcOrd="0" destOrd="2" presId="urn:microsoft.com/office/officeart/2005/8/layout/hList2"/>
    <dgm:cxn modelId="{0F00183F-14C0-46BE-92E4-AA591097E5A6}" type="presOf" srcId="{8A32A807-D331-484D-9027-AE41D8A0FE2D}" destId="{3D4C7DA4-7470-4933-A212-BE9B57058D03}" srcOrd="0" destOrd="0" presId="urn:microsoft.com/office/officeart/2005/8/layout/hList2"/>
    <dgm:cxn modelId="{CEBFAAAE-BFD0-40CC-A8B5-46954FE1B3AC}" type="presOf" srcId="{6914337F-7DCE-49B7-95EF-2FAE7E91987E}" destId="{D82ECC03-5EAE-4ED4-A71A-A38767C24800}" srcOrd="0" destOrd="5" presId="urn:microsoft.com/office/officeart/2005/8/layout/hList2"/>
    <dgm:cxn modelId="{3412F6D9-2E7A-4628-A7AD-E35AC85DB3C3}" type="presOf" srcId="{37A340CB-AA99-4934-A54A-2402EAFE74A4}" destId="{D82ECC03-5EAE-4ED4-A71A-A38767C24800}" srcOrd="0" destOrd="1" presId="urn:microsoft.com/office/officeart/2005/8/layout/hList2"/>
    <dgm:cxn modelId="{C230E47A-9BDC-418F-A6D6-22DD2D3F111B}" srcId="{B0ED4030-6A88-43C3-9EBB-CA76CD58945A}" destId="{42D5A10E-DDBD-4175-B89F-62AC8B1290C8}" srcOrd="0" destOrd="0" parTransId="{47C480EC-F30F-44E6-9B78-95441F4556C8}" sibTransId="{70E56834-7ADB-44B2-9E47-2AB428C7F64F}"/>
    <dgm:cxn modelId="{672E9FD3-5E20-4121-858F-1E96BCFAB52C}" srcId="{0A13CE22-6240-4C10-8E22-570D22326733}" destId="{FDBD6DBA-4AE5-45A4-AAB0-491E2A79CBAB}" srcOrd="0" destOrd="0" parTransId="{6B2E035B-6D4B-45FA-93F4-9B76DD01BC65}" sibTransId="{851C4FA3-AF67-439A-8FE3-C93BD0509D91}"/>
    <dgm:cxn modelId="{3ACF917D-0C0D-4138-A878-364B460DA29F}" srcId="{6F6E2EF9-F7B9-454F-809E-54D825B7625E}" destId="{395AB294-7BE7-4C98-955F-7A720F027CC9}" srcOrd="2" destOrd="0" parTransId="{C8387D0E-CF52-4368-BCE0-EA6ADEAADD1A}" sibTransId="{FB72DEB3-796E-4AC0-9DCA-83E5D2787BA1}"/>
    <dgm:cxn modelId="{E8A7AD8F-1D8A-4007-B6A1-6D137D500CEA}" type="presOf" srcId="{B0ED4030-6A88-43C3-9EBB-CA76CD58945A}" destId="{6707D57A-EFBA-4ABB-A043-140A83C20DFF}" srcOrd="0" destOrd="0" presId="urn:microsoft.com/office/officeart/2005/8/layout/hList2"/>
    <dgm:cxn modelId="{C1FAA453-D7A8-4265-A52C-C1AA0B374B0E}" type="presOf" srcId="{0A13CE22-6240-4C10-8E22-570D22326733}" destId="{C5EBD935-F421-45D3-B767-9FA90549D806}" srcOrd="0" destOrd="0" presId="urn:microsoft.com/office/officeart/2005/8/layout/hList2"/>
    <dgm:cxn modelId="{3C7A5EA6-2257-47A5-8120-30B00A1383BA}" type="presOf" srcId="{FDBD6DBA-4AE5-45A4-AAB0-491E2A79CBAB}" destId="{C5EBD935-F421-45D3-B767-9FA90549D806}" srcOrd="0" destOrd="1" presId="urn:microsoft.com/office/officeart/2005/8/layout/hList2"/>
    <dgm:cxn modelId="{72BC946D-46FD-4E5E-A29A-D0F065369BB1}" type="presOf" srcId="{6258B8E4-271D-4A5B-B850-1CDAA28A0C65}" destId="{C5EBD935-F421-45D3-B767-9FA90549D806}" srcOrd="0" destOrd="2" presId="urn:microsoft.com/office/officeart/2005/8/layout/hList2"/>
    <dgm:cxn modelId="{74D329E9-264C-43EE-AC5E-7819107BB073}" type="presParOf" srcId="{6707D57A-EFBA-4ABB-A043-140A83C20DFF}" destId="{2E02B568-80B1-43D2-AA91-949C4D7160A3}" srcOrd="0" destOrd="0" presId="urn:microsoft.com/office/officeart/2005/8/layout/hList2"/>
    <dgm:cxn modelId="{65D449FB-D9D0-4872-961B-4663F37702C6}" type="presParOf" srcId="{2E02B568-80B1-43D2-AA91-949C4D7160A3}" destId="{B5BEE16B-C511-44FF-B274-3824404F0194}" srcOrd="0" destOrd="0" presId="urn:microsoft.com/office/officeart/2005/8/layout/hList2"/>
    <dgm:cxn modelId="{888429CF-DF9F-4062-ACC1-8B472FBF3303}" type="presParOf" srcId="{2E02B568-80B1-43D2-AA91-949C4D7160A3}" destId="{D82ECC03-5EAE-4ED4-A71A-A38767C24800}" srcOrd="1" destOrd="0" presId="urn:microsoft.com/office/officeart/2005/8/layout/hList2"/>
    <dgm:cxn modelId="{D1A5183D-1DDD-49D4-BA74-526D30CD26D9}" type="presParOf" srcId="{2E02B568-80B1-43D2-AA91-949C4D7160A3}" destId="{DDF97DAD-97BA-4FC1-A326-7B839D6B8C12}" srcOrd="2" destOrd="0" presId="urn:microsoft.com/office/officeart/2005/8/layout/hList2"/>
    <dgm:cxn modelId="{DB01FE6D-59B8-4A2F-BC74-36045F0C5DE5}" type="presParOf" srcId="{6707D57A-EFBA-4ABB-A043-140A83C20DFF}" destId="{E6D4B4F6-5653-4FEE-94F1-6E2F6E34E16F}" srcOrd="1" destOrd="0" presId="urn:microsoft.com/office/officeart/2005/8/layout/hList2"/>
    <dgm:cxn modelId="{6B898CB0-25CB-4D9E-9ABF-418D7E60CB8D}" type="presParOf" srcId="{6707D57A-EFBA-4ABB-A043-140A83C20DFF}" destId="{94BB8FC2-F774-4377-9293-ECD33ECD59AE}" srcOrd="2" destOrd="0" presId="urn:microsoft.com/office/officeart/2005/8/layout/hList2"/>
    <dgm:cxn modelId="{7DDB0248-C2E5-4757-99E4-063E8361B555}" type="presParOf" srcId="{94BB8FC2-F774-4377-9293-ECD33ECD59AE}" destId="{D1C3AA09-A155-40F5-9067-E9BF514AF44D}" srcOrd="0" destOrd="0" presId="urn:microsoft.com/office/officeart/2005/8/layout/hList2"/>
    <dgm:cxn modelId="{EEB61051-6084-46F8-849E-C2B19E224F28}" type="presParOf" srcId="{94BB8FC2-F774-4377-9293-ECD33ECD59AE}" destId="{C5EBD935-F421-45D3-B767-9FA90549D806}" srcOrd="1" destOrd="0" presId="urn:microsoft.com/office/officeart/2005/8/layout/hList2"/>
    <dgm:cxn modelId="{20BAD132-23D8-4F02-9290-692BBFB7E34A}" type="presParOf" srcId="{94BB8FC2-F774-4377-9293-ECD33ECD59AE}" destId="{3D4C7DA4-7470-4933-A212-BE9B57058D03}"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AAC08AD-4834-4352-8BFE-5826A06C6FD1}"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326A8CB3-CFC3-40A9-AF78-130CA11B4A67}" type="pres">
      <dgm:prSet presAssocID="{DAAC08AD-4834-4352-8BFE-5826A06C6FD1}" presName="linear" presStyleCnt="0">
        <dgm:presLayoutVars>
          <dgm:dir/>
          <dgm:resizeHandles val="exact"/>
        </dgm:presLayoutVars>
      </dgm:prSet>
      <dgm:spPr/>
    </dgm:pt>
  </dgm:ptLst>
  <dgm:cxnLst>
    <dgm:cxn modelId="{AA831942-1500-4573-A064-568D791495B7}" type="presOf" srcId="{DAAC08AD-4834-4352-8BFE-5826A06C6FD1}" destId="{326A8CB3-CFC3-40A9-AF78-130CA11B4A67}" srcOrd="0"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0ED4030-6A88-43C3-9EBB-CA76CD58945A}" type="doc">
      <dgm:prSet loTypeId="urn:microsoft.com/office/officeart/2005/8/layout/hList2" loCatId="picture" qsTypeId="urn:microsoft.com/office/officeart/2005/8/quickstyle/simple1" qsCatId="simple" csTypeId="urn:microsoft.com/office/officeart/2005/8/colors/accent2_1" csCatId="accent2" phldr="1"/>
      <dgm:spPr/>
      <dgm:t>
        <a:bodyPr/>
        <a:lstStyle/>
        <a:p>
          <a:endParaRPr lang="en-US"/>
        </a:p>
      </dgm:t>
    </dgm:pt>
    <dgm:pt modelId="{42D5A10E-DDBD-4175-B89F-62AC8B1290C8}">
      <dgm:prSet custT="1"/>
      <dgm:spPr/>
      <dgm:t>
        <a:bodyPr/>
        <a:lstStyle/>
        <a:p>
          <a:pPr rtl="0">
            <a:lnSpc>
              <a:spcPct val="90000"/>
            </a:lnSpc>
            <a:spcAft>
              <a:spcPts val="0"/>
            </a:spcAft>
          </a:pPr>
          <a:r>
            <a:rPr lang="en-US" sz="2000" b="1" dirty="0"/>
            <a:t>General Electrical Safety</a:t>
          </a:r>
        </a:p>
      </dgm:t>
    </dgm:pt>
    <dgm:pt modelId="{47C480EC-F30F-44E6-9B78-95441F4556C8}" type="parTrans" cxnId="{C230E47A-9BDC-418F-A6D6-22DD2D3F111B}">
      <dgm:prSet/>
      <dgm:spPr/>
      <dgm:t>
        <a:bodyPr/>
        <a:lstStyle/>
        <a:p>
          <a:endParaRPr lang="en-US"/>
        </a:p>
      </dgm:t>
    </dgm:pt>
    <dgm:pt modelId="{70E56834-7ADB-44B2-9E47-2AB428C7F64F}" type="sibTrans" cxnId="{C230E47A-9BDC-418F-A6D6-22DD2D3F111B}">
      <dgm:prSet/>
      <dgm:spPr/>
      <dgm:t>
        <a:bodyPr/>
        <a:lstStyle/>
        <a:p>
          <a:endParaRPr lang="en-US"/>
        </a:p>
      </dgm:t>
    </dgm:pt>
    <dgm:pt modelId="{BC9AAC26-EC7F-42D4-A14F-F8C5D24B56AD}">
      <dgm:prSet custT="1"/>
      <dgm:spPr/>
      <dgm:t>
        <a:bodyPr/>
        <a:lstStyle/>
        <a:p>
          <a:pPr rtl="0">
            <a:lnSpc>
              <a:spcPct val="90000"/>
            </a:lnSpc>
            <a:spcAft>
              <a:spcPts val="0"/>
            </a:spcAft>
          </a:pPr>
          <a:r>
            <a:rPr lang="en-US" sz="2000" b="1" dirty="0"/>
            <a:t>Walk In Enclosures</a:t>
          </a:r>
        </a:p>
      </dgm:t>
    </dgm:pt>
    <dgm:pt modelId="{395C21D6-5ED8-4892-8041-DAE03A61E7F0}" type="parTrans" cxnId="{EE4F7AE3-0AC6-4A38-B3BD-027083F930D7}">
      <dgm:prSet/>
      <dgm:spPr/>
      <dgm:t>
        <a:bodyPr/>
        <a:lstStyle/>
        <a:p>
          <a:endParaRPr lang="en-US"/>
        </a:p>
      </dgm:t>
    </dgm:pt>
    <dgm:pt modelId="{6A040C52-69B9-4CED-944D-F9C9A422BEF6}" type="sibTrans" cxnId="{EE4F7AE3-0AC6-4A38-B3BD-027083F930D7}">
      <dgm:prSet/>
      <dgm:spPr/>
      <dgm:t>
        <a:bodyPr/>
        <a:lstStyle/>
        <a:p>
          <a:endParaRPr lang="en-US"/>
        </a:p>
      </dgm:t>
    </dgm:pt>
    <dgm:pt modelId="{74CBD5D3-3575-42BB-8506-8467B0B2DDA9}">
      <dgm:prSet custT="1"/>
      <dgm:spPr/>
      <dgm:t>
        <a:bodyPr/>
        <a:lstStyle/>
        <a:p>
          <a:pPr rtl="0">
            <a:lnSpc>
              <a:spcPct val="90000"/>
            </a:lnSpc>
            <a:spcAft>
              <a:spcPts val="0"/>
            </a:spcAft>
          </a:pPr>
          <a:r>
            <a:rPr lang="en-US" sz="1600" b="0" dirty="0"/>
            <a:t>Worker safety per NFPA 70E or CSA Z462</a:t>
          </a:r>
        </a:p>
      </dgm:t>
    </dgm:pt>
    <dgm:pt modelId="{47383D8E-B64B-4E77-9305-6E2D6181804E}" type="parTrans" cxnId="{49B9BC58-1B6E-4D86-BD35-88CE47733DF8}">
      <dgm:prSet/>
      <dgm:spPr/>
      <dgm:t>
        <a:bodyPr/>
        <a:lstStyle/>
        <a:p>
          <a:endParaRPr lang="en-US"/>
        </a:p>
      </dgm:t>
    </dgm:pt>
    <dgm:pt modelId="{11053C32-8D8C-4BB4-BBA4-E705AEDEB83E}" type="sibTrans" cxnId="{49B9BC58-1B6E-4D86-BD35-88CE47733DF8}">
      <dgm:prSet/>
      <dgm:spPr/>
      <dgm:t>
        <a:bodyPr/>
        <a:lstStyle/>
        <a:p>
          <a:endParaRPr lang="en-US"/>
        </a:p>
      </dgm:t>
    </dgm:pt>
    <dgm:pt modelId="{B6A263E3-798F-42E1-80D8-FFE67757C43F}">
      <dgm:prSet custT="1"/>
      <dgm:spPr/>
      <dgm:t>
        <a:bodyPr/>
        <a:lstStyle/>
        <a:p>
          <a:pPr rtl="0">
            <a:lnSpc>
              <a:spcPct val="90000"/>
            </a:lnSpc>
            <a:spcAft>
              <a:spcPts val="0"/>
            </a:spcAft>
          </a:pPr>
          <a:r>
            <a:rPr lang="en-US" sz="1600" b="0" dirty="0"/>
            <a:t>Workspace requirements per NFPA 70 or CEC C22.1 or IEEE C2</a:t>
          </a:r>
        </a:p>
      </dgm:t>
    </dgm:pt>
    <dgm:pt modelId="{494E7973-2FCF-4697-AA23-F513C8384F15}" type="parTrans" cxnId="{88D3787D-FD18-4F4E-9CBB-57AA23AF2177}">
      <dgm:prSet/>
      <dgm:spPr/>
      <dgm:t>
        <a:bodyPr/>
        <a:lstStyle/>
        <a:p>
          <a:endParaRPr lang="en-US"/>
        </a:p>
      </dgm:t>
    </dgm:pt>
    <dgm:pt modelId="{D683429B-6DC0-4BCE-9E84-320B8EDB58E8}" type="sibTrans" cxnId="{88D3787D-FD18-4F4E-9CBB-57AA23AF2177}">
      <dgm:prSet/>
      <dgm:spPr/>
      <dgm:t>
        <a:bodyPr/>
        <a:lstStyle/>
        <a:p>
          <a:endParaRPr lang="en-US"/>
        </a:p>
      </dgm:t>
    </dgm:pt>
    <dgm:pt modelId="{C0755ABB-8B9B-47EE-915C-B19EDF62337A}">
      <dgm:prSet custT="1"/>
      <dgm:spPr/>
      <dgm:t>
        <a:bodyPr/>
        <a:lstStyle/>
        <a:p>
          <a:pPr rtl="0">
            <a:lnSpc>
              <a:spcPct val="90000"/>
            </a:lnSpc>
            <a:spcAft>
              <a:spcPts val="0"/>
            </a:spcAft>
          </a:pPr>
          <a:r>
            <a:rPr lang="en-US" sz="1600" b="0" dirty="0"/>
            <a:t>Protection against worker inadvertent contact with hazardous parts</a:t>
          </a:r>
        </a:p>
      </dgm:t>
    </dgm:pt>
    <dgm:pt modelId="{BFBC9613-1A78-47C0-9062-8938A9643BAB}" type="parTrans" cxnId="{851DA971-D463-4AE1-B386-D6F8869B6B65}">
      <dgm:prSet/>
      <dgm:spPr/>
      <dgm:t>
        <a:bodyPr/>
        <a:lstStyle/>
        <a:p>
          <a:endParaRPr lang="en-US"/>
        </a:p>
      </dgm:t>
    </dgm:pt>
    <dgm:pt modelId="{E31E4507-9F20-4BDB-AC17-A1C9A52BEA7D}" type="sibTrans" cxnId="{851DA971-D463-4AE1-B386-D6F8869B6B65}">
      <dgm:prSet/>
      <dgm:spPr/>
      <dgm:t>
        <a:bodyPr/>
        <a:lstStyle/>
        <a:p>
          <a:endParaRPr lang="en-US"/>
        </a:p>
      </dgm:t>
    </dgm:pt>
    <dgm:pt modelId="{FBA2B3C8-2CE2-4565-86FC-1B193646F1EB}">
      <dgm:prSet custT="1"/>
      <dgm:spPr/>
      <dgm:t>
        <a:bodyPr/>
        <a:lstStyle/>
        <a:p>
          <a:pPr rtl="0">
            <a:lnSpc>
              <a:spcPct val="90000"/>
            </a:lnSpc>
            <a:spcAft>
              <a:spcPts val="0"/>
            </a:spcAft>
          </a:pPr>
          <a:r>
            <a:rPr lang="en-US" sz="1600" b="0" dirty="0"/>
            <a:t>Determination of Arc Flash Hazards through assessment per 70E</a:t>
          </a:r>
        </a:p>
      </dgm:t>
    </dgm:pt>
    <dgm:pt modelId="{B5DDE90A-1B21-4674-9762-4FDC48C40500}" type="parTrans" cxnId="{404EE1A2-D465-4DCC-BB65-005592C39023}">
      <dgm:prSet/>
      <dgm:spPr/>
      <dgm:t>
        <a:bodyPr/>
        <a:lstStyle/>
        <a:p>
          <a:endParaRPr lang="en-US"/>
        </a:p>
      </dgm:t>
    </dgm:pt>
    <dgm:pt modelId="{AE0E069E-2F80-4756-A68C-B5BFDEF16547}" type="sibTrans" cxnId="{404EE1A2-D465-4DCC-BB65-005592C39023}">
      <dgm:prSet/>
      <dgm:spPr/>
      <dgm:t>
        <a:bodyPr/>
        <a:lstStyle/>
        <a:p>
          <a:endParaRPr lang="en-US"/>
        </a:p>
      </dgm:t>
    </dgm:pt>
    <dgm:pt modelId="{389B82D0-13CC-4795-882A-4F54A87AE065}">
      <dgm:prSet custT="1"/>
      <dgm:spPr/>
      <dgm:t>
        <a:bodyPr/>
        <a:lstStyle/>
        <a:p>
          <a:pPr rtl="0">
            <a:lnSpc>
              <a:spcPct val="90000"/>
            </a:lnSpc>
            <a:spcAft>
              <a:spcPts val="0"/>
            </a:spcAft>
          </a:pPr>
          <a:r>
            <a:rPr lang="en-US" sz="2000" b="0" dirty="0"/>
            <a:t>Prevent access by unauthorized persons</a:t>
          </a:r>
        </a:p>
      </dgm:t>
    </dgm:pt>
    <dgm:pt modelId="{300F0C2B-31FA-46BB-8C9E-C4990C9A81D7}" type="parTrans" cxnId="{B95BF297-9667-401D-97E5-B5A6DEBB1D20}">
      <dgm:prSet/>
      <dgm:spPr/>
      <dgm:t>
        <a:bodyPr/>
        <a:lstStyle/>
        <a:p>
          <a:endParaRPr lang="en-US"/>
        </a:p>
      </dgm:t>
    </dgm:pt>
    <dgm:pt modelId="{EDCCEC2B-CCE0-46AE-B85B-969E78174472}" type="sibTrans" cxnId="{B95BF297-9667-401D-97E5-B5A6DEBB1D20}">
      <dgm:prSet/>
      <dgm:spPr/>
      <dgm:t>
        <a:bodyPr/>
        <a:lstStyle/>
        <a:p>
          <a:endParaRPr lang="en-US"/>
        </a:p>
      </dgm:t>
    </dgm:pt>
    <dgm:pt modelId="{F8EF4366-5C93-4BAB-AF19-73DDB9FC88F7}">
      <dgm:prSet custT="1"/>
      <dgm:spPr/>
      <dgm:t>
        <a:bodyPr/>
        <a:lstStyle/>
        <a:p>
          <a:pPr rtl="0">
            <a:lnSpc>
              <a:spcPct val="90000"/>
            </a:lnSpc>
            <a:spcAft>
              <a:spcPts val="0"/>
            </a:spcAft>
          </a:pPr>
          <a:r>
            <a:rPr lang="en-US" sz="2000" b="0" dirty="0"/>
            <a:t>Entrances opened from inside without use of a tool</a:t>
          </a:r>
        </a:p>
      </dgm:t>
    </dgm:pt>
    <dgm:pt modelId="{2761B0FF-CEC2-4F28-915B-69573C22630B}" type="parTrans" cxnId="{1FC5A64C-AC70-495F-B7EE-E05E47F7CD32}">
      <dgm:prSet/>
      <dgm:spPr/>
      <dgm:t>
        <a:bodyPr/>
        <a:lstStyle/>
        <a:p>
          <a:endParaRPr lang="en-US"/>
        </a:p>
      </dgm:t>
    </dgm:pt>
    <dgm:pt modelId="{27ECECD3-724C-4D28-88A2-40816E565032}" type="sibTrans" cxnId="{1FC5A64C-AC70-495F-B7EE-E05E47F7CD32}">
      <dgm:prSet/>
      <dgm:spPr/>
      <dgm:t>
        <a:bodyPr/>
        <a:lstStyle/>
        <a:p>
          <a:endParaRPr lang="en-US"/>
        </a:p>
      </dgm:t>
    </dgm:pt>
    <dgm:pt modelId="{22D6B2B6-2F49-465D-8BA5-E06C8126007D}">
      <dgm:prSet custT="1"/>
      <dgm:spPr/>
      <dgm:t>
        <a:bodyPr/>
        <a:lstStyle/>
        <a:p>
          <a:pPr rtl="0">
            <a:lnSpc>
              <a:spcPct val="90000"/>
            </a:lnSpc>
            <a:spcAft>
              <a:spcPts val="0"/>
            </a:spcAft>
          </a:pPr>
          <a:r>
            <a:rPr lang="en-US" sz="2000" b="0" dirty="0"/>
            <a:t>Lighting</a:t>
          </a:r>
        </a:p>
      </dgm:t>
    </dgm:pt>
    <dgm:pt modelId="{9CA27EF4-AF3E-42B6-9478-3FA51C7C7D85}" type="parTrans" cxnId="{14DAC964-3685-4C69-8D42-E8BF70837974}">
      <dgm:prSet/>
      <dgm:spPr/>
      <dgm:t>
        <a:bodyPr/>
        <a:lstStyle/>
        <a:p>
          <a:endParaRPr lang="en-US"/>
        </a:p>
      </dgm:t>
    </dgm:pt>
    <dgm:pt modelId="{10699D4D-CAAA-4D4F-943D-F44D7D515023}" type="sibTrans" cxnId="{14DAC964-3685-4C69-8D42-E8BF70837974}">
      <dgm:prSet/>
      <dgm:spPr/>
      <dgm:t>
        <a:bodyPr/>
        <a:lstStyle/>
        <a:p>
          <a:endParaRPr lang="en-US"/>
        </a:p>
      </dgm:t>
    </dgm:pt>
    <dgm:pt modelId="{49B93B97-31B5-488A-AC64-C6E81BC3F256}">
      <dgm:prSet custT="1"/>
      <dgm:spPr/>
      <dgm:t>
        <a:bodyPr/>
        <a:lstStyle/>
        <a:p>
          <a:pPr rtl="0">
            <a:lnSpc>
              <a:spcPct val="90000"/>
            </a:lnSpc>
            <a:spcAft>
              <a:spcPts val="0"/>
            </a:spcAft>
          </a:pPr>
          <a:r>
            <a:rPr lang="en-US" sz="2000" b="0" dirty="0"/>
            <a:t>Provided with sufficient ventilation (ASHRAE  62.1)</a:t>
          </a:r>
        </a:p>
      </dgm:t>
    </dgm:pt>
    <dgm:pt modelId="{575286C2-FF74-4469-97A7-EB9B621FC719}" type="parTrans" cxnId="{E6985178-65E7-4842-9AFD-EFB86E63BAC8}">
      <dgm:prSet/>
      <dgm:spPr/>
      <dgm:t>
        <a:bodyPr/>
        <a:lstStyle/>
        <a:p>
          <a:endParaRPr lang="en-US"/>
        </a:p>
      </dgm:t>
    </dgm:pt>
    <dgm:pt modelId="{A507367A-9B49-4B87-98E6-7F55DA082346}" type="sibTrans" cxnId="{E6985178-65E7-4842-9AFD-EFB86E63BAC8}">
      <dgm:prSet/>
      <dgm:spPr/>
      <dgm:t>
        <a:bodyPr/>
        <a:lstStyle/>
        <a:p>
          <a:endParaRPr lang="en-US"/>
        </a:p>
      </dgm:t>
    </dgm:pt>
    <dgm:pt modelId="{9902CA84-1377-4AAC-B7F9-5D648939684D}">
      <dgm:prSet custT="1"/>
      <dgm:spPr/>
      <dgm:t>
        <a:bodyPr/>
        <a:lstStyle/>
        <a:p>
          <a:pPr rtl="0">
            <a:lnSpc>
              <a:spcPct val="90000"/>
            </a:lnSpc>
            <a:spcAft>
              <a:spcPts val="0"/>
            </a:spcAft>
          </a:pPr>
          <a:r>
            <a:rPr lang="en-US" sz="2000" b="0" dirty="0"/>
            <a:t>Provide means for egress</a:t>
          </a:r>
        </a:p>
      </dgm:t>
    </dgm:pt>
    <dgm:pt modelId="{1EE65A7A-942F-482F-BE89-6C35149E9685}" type="parTrans" cxnId="{4BEAD34B-9355-44F3-946E-BA3C0BDB1D1A}">
      <dgm:prSet/>
      <dgm:spPr/>
      <dgm:t>
        <a:bodyPr/>
        <a:lstStyle/>
        <a:p>
          <a:endParaRPr lang="en-US"/>
        </a:p>
      </dgm:t>
    </dgm:pt>
    <dgm:pt modelId="{D303E2D2-D1C4-488B-ACEF-28375A343829}" type="sibTrans" cxnId="{4BEAD34B-9355-44F3-946E-BA3C0BDB1D1A}">
      <dgm:prSet/>
      <dgm:spPr/>
      <dgm:t>
        <a:bodyPr/>
        <a:lstStyle/>
        <a:p>
          <a:endParaRPr lang="en-US"/>
        </a:p>
      </dgm:t>
    </dgm:pt>
    <dgm:pt modelId="{2EC3F6FE-075B-4506-965E-F6767DC91D75}">
      <dgm:prSet custT="1"/>
      <dgm:spPr/>
      <dgm:t>
        <a:bodyPr/>
        <a:lstStyle/>
        <a:p>
          <a:pPr rtl="0">
            <a:lnSpc>
              <a:spcPct val="90000"/>
            </a:lnSpc>
            <a:spcAft>
              <a:spcPts val="0"/>
            </a:spcAft>
          </a:pPr>
          <a:r>
            <a:rPr lang="en-US" sz="1600" b="0" dirty="0"/>
            <a:t>Arc flash incident level</a:t>
          </a:r>
        </a:p>
      </dgm:t>
    </dgm:pt>
    <dgm:pt modelId="{E9D9AF5E-BEBE-4E2B-8358-36CDD0284B76}" type="parTrans" cxnId="{5869F219-6D20-41F3-9857-13FB6C46AEF3}">
      <dgm:prSet/>
      <dgm:spPr/>
      <dgm:t>
        <a:bodyPr/>
        <a:lstStyle/>
        <a:p>
          <a:endParaRPr lang="en-US"/>
        </a:p>
      </dgm:t>
    </dgm:pt>
    <dgm:pt modelId="{DDD81773-314B-414C-955D-BD95D4150CDB}" type="sibTrans" cxnId="{5869F219-6D20-41F3-9857-13FB6C46AEF3}">
      <dgm:prSet/>
      <dgm:spPr/>
      <dgm:t>
        <a:bodyPr/>
        <a:lstStyle/>
        <a:p>
          <a:endParaRPr lang="en-US"/>
        </a:p>
      </dgm:t>
    </dgm:pt>
    <dgm:pt modelId="{28CA3838-0637-4908-BB05-D867BD243D9B}">
      <dgm:prSet custT="1"/>
      <dgm:spPr/>
      <dgm:t>
        <a:bodyPr/>
        <a:lstStyle/>
        <a:p>
          <a:pPr rtl="0">
            <a:lnSpc>
              <a:spcPct val="90000"/>
            </a:lnSpc>
            <a:spcAft>
              <a:spcPts val="0"/>
            </a:spcAft>
          </a:pPr>
          <a:r>
            <a:rPr lang="en-US" sz="1600" b="0" dirty="0"/>
            <a:t>Restricted approach boundary</a:t>
          </a:r>
        </a:p>
      </dgm:t>
    </dgm:pt>
    <dgm:pt modelId="{E9FE372E-BBA6-4BD6-B397-780A4B05BD8C}" type="parTrans" cxnId="{9AC1AC85-7E59-445C-9CEA-A15A87FE190F}">
      <dgm:prSet/>
      <dgm:spPr/>
      <dgm:t>
        <a:bodyPr/>
        <a:lstStyle/>
        <a:p>
          <a:endParaRPr lang="en-US"/>
        </a:p>
      </dgm:t>
    </dgm:pt>
    <dgm:pt modelId="{925B0B55-B9A8-4440-BD54-76559DA46038}" type="sibTrans" cxnId="{9AC1AC85-7E59-445C-9CEA-A15A87FE190F}">
      <dgm:prSet/>
      <dgm:spPr/>
      <dgm:t>
        <a:bodyPr/>
        <a:lstStyle/>
        <a:p>
          <a:endParaRPr lang="en-US"/>
        </a:p>
      </dgm:t>
    </dgm:pt>
    <dgm:pt modelId="{92285B23-A359-4E4E-BF66-710D2405BD3C}">
      <dgm:prSet custT="1"/>
      <dgm:spPr/>
      <dgm:t>
        <a:bodyPr/>
        <a:lstStyle/>
        <a:p>
          <a:pPr rtl="0">
            <a:lnSpc>
              <a:spcPct val="90000"/>
            </a:lnSpc>
            <a:spcAft>
              <a:spcPts val="0"/>
            </a:spcAft>
          </a:pPr>
          <a:r>
            <a:rPr lang="en-US" sz="1600" b="0" dirty="0"/>
            <a:t>Arc flash PPE</a:t>
          </a:r>
        </a:p>
      </dgm:t>
    </dgm:pt>
    <dgm:pt modelId="{5FF8D97D-0639-4CD8-8D55-3F3610F6951E}" type="parTrans" cxnId="{DD7BD6FC-B00A-4CAD-866B-40B599C429B9}">
      <dgm:prSet/>
      <dgm:spPr/>
      <dgm:t>
        <a:bodyPr/>
        <a:lstStyle/>
        <a:p>
          <a:endParaRPr lang="en-US"/>
        </a:p>
      </dgm:t>
    </dgm:pt>
    <dgm:pt modelId="{B848D578-33CF-4C4C-9474-94DABAE752BD}" type="sibTrans" cxnId="{DD7BD6FC-B00A-4CAD-866B-40B599C429B9}">
      <dgm:prSet/>
      <dgm:spPr/>
      <dgm:t>
        <a:bodyPr/>
        <a:lstStyle/>
        <a:p>
          <a:endParaRPr lang="en-US"/>
        </a:p>
      </dgm:t>
    </dgm:pt>
    <dgm:pt modelId="{D04143FC-8DDD-4AFF-BF27-5928E7957C79}">
      <dgm:prSet custT="1"/>
      <dgm:spPr/>
      <dgm:t>
        <a:bodyPr/>
        <a:lstStyle/>
        <a:p>
          <a:pPr rtl="0">
            <a:lnSpc>
              <a:spcPct val="90000"/>
            </a:lnSpc>
            <a:spcAft>
              <a:spcPts val="0"/>
            </a:spcAft>
          </a:pPr>
          <a:r>
            <a:rPr lang="en-US" sz="1600" b="0" dirty="0"/>
            <a:t>Lightning and surge protection</a:t>
          </a:r>
        </a:p>
      </dgm:t>
    </dgm:pt>
    <dgm:pt modelId="{3CD80E19-70B5-46E9-924E-275F7D9E3692}" type="parTrans" cxnId="{3B8750C4-00F8-4F13-B1C2-28852CEB47D7}">
      <dgm:prSet/>
      <dgm:spPr/>
      <dgm:t>
        <a:bodyPr/>
        <a:lstStyle/>
        <a:p>
          <a:endParaRPr lang="en-US"/>
        </a:p>
      </dgm:t>
    </dgm:pt>
    <dgm:pt modelId="{38F08108-D671-466D-88C7-B2D920D194D1}" type="sibTrans" cxnId="{3B8750C4-00F8-4F13-B1C2-28852CEB47D7}">
      <dgm:prSet/>
      <dgm:spPr/>
      <dgm:t>
        <a:bodyPr/>
        <a:lstStyle/>
        <a:p>
          <a:endParaRPr lang="en-US"/>
        </a:p>
      </dgm:t>
    </dgm:pt>
    <dgm:pt modelId="{0320CD86-AC7B-4075-A21A-40A4AD698DC3}">
      <dgm:prSet custT="1"/>
      <dgm:spPr/>
      <dgm:t>
        <a:bodyPr/>
        <a:lstStyle/>
        <a:p>
          <a:pPr rtl="0">
            <a:lnSpc>
              <a:spcPct val="90000"/>
            </a:lnSpc>
            <a:spcAft>
              <a:spcPts val="0"/>
            </a:spcAft>
          </a:pPr>
          <a:r>
            <a:rPr lang="en-US" sz="1600" b="0" dirty="0"/>
            <a:t>Need to isolate/disconnect equipment</a:t>
          </a:r>
        </a:p>
      </dgm:t>
    </dgm:pt>
    <dgm:pt modelId="{B23B7E64-EFCD-4D5B-A2B3-84C9179FAD59}" type="parTrans" cxnId="{33D58B2E-8644-4FCA-B42A-E689DAA072A3}">
      <dgm:prSet/>
      <dgm:spPr/>
      <dgm:t>
        <a:bodyPr/>
        <a:lstStyle/>
        <a:p>
          <a:endParaRPr lang="en-US"/>
        </a:p>
      </dgm:t>
    </dgm:pt>
    <dgm:pt modelId="{1A37C511-20B5-4EAC-846C-34DB8A692203}" type="sibTrans" cxnId="{33D58B2E-8644-4FCA-B42A-E689DAA072A3}">
      <dgm:prSet/>
      <dgm:spPr/>
      <dgm:t>
        <a:bodyPr/>
        <a:lstStyle/>
        <a:p>
          <a:endParaRPr lang="en-US"/>
        </a:p>
      </dgm:t>
    </dgm:pt>
    <dgm:pt modelId="{B32803FE-00EE-4742-BE35-DA0234DAE3F9}" type="pres">
      <dgm:prSet presAssocID="{B0ED4030-6A88-43C3-9EBB-CA76CD58945A}" presName="linearFlow" presStyleCnt="0">
        <dgm:presLayoutVars>
          <dgm:dir/>
          <dgm:animLvl val="lvl"/>
          <dgm:resizeHandles/>
        </dgm:presLayoutVars>
      </dgm:prSet>
      <dgm:spPr/>
    </dgm:pt>
    <dgm:pt modelId="{551DD9A3-DF52-4E24-AE63-D4DE5E4C43AD}" type="pres">
      <dgm:prSet presAssocID="{BC9AAC26-EC7F-42D4-A14F-F8C5D24B56AD}" presName="compositeNode" presStyleCnt="0">
        <dgm:presLayoutVars>
          <dgm:bulletEnabled val="1"/>
        </dgm:presLayoutVars>
      </dgm:prSet>
      <dgm:spPr/>
    </dgm:pt>
    <dgm:pt modelId="{5BB8EFE2-D0A2-42C9-BDC7-B05EC4784CE1}" type="pres">
      <dgm:prSet presAssocID="{BC9AAC26-EC7F-42D4-A14F-F8C5D24B56AD}" presName="image" presStyleLbl="fgImgPlace1" presStyleIdx="0" presStyleCnt="2"/>
      <dgm:spPr>
        <a:blipFill rotWithShape="1">
          <a:blip xmlns:r="http://schemas.openxmlformats.org/officeDocument/2006/relationships" r:embed="rId1"/>
          <a:stretch>
            <a:fillRect/>
          </a:stretch>
        </a:blipFill>
      </dgm:spPr>
    </dgm:pt>
    <dgm:pt modelId="{BE48451C-53A7-425D-B728-05E11ED91A4D}" type="pres">
      <dgm:prSet presAssocID="{BC9AAC26-EC7F-42D4-A14F-F8C5D24B56AD}" presName="childNode" presStyleLbl="node1" presStyleIdx="0" presStyleCnt="2">
        <dgm:presLayoutVars>
          <dgm:bulletEnabled val="1"/>
        </dgm:presLayoutVars>
      </dgm:prSet>
      <dgm:spPr/>
    </dgm:pt>
    <dgm:pt modelId="{FBBA639C-C769-40C5-A308-C48A5746A756}" type="pres">
      <dgm:prSet presAssocID="{BC9AAC26-EC7F-42D4-A14F-F8C5D24B56AD}" presName="parentNode" presStyleLbl="revTx" presStyleIdx="0" presStyleCnt="2">
        <dgm:presLayoutVars>
          <dgm:chMax val="0"/>
          <dgm:bulletEnabled val="1"/>
        </dgm:presLayoutVars>
      </dgm:prSet>
      <dgm:spPr/>
    </dgm:pt>
    <dgm:pt modelId="{27A752CC-8082-4F50-A4DF-68D8FA23F348}" type="pres">
      <dgm:prSet presAssocID="{6A040C52-69B9-4CED-944D-F9C9A422BEF6}" presName="sibTrans" presStyleCnt="0"/>
      <dgm:spPr/>
    </dgm:pt>
    <dgm:pt modelId="{F7DB2918-F56F-497B-AF02-FAB1C6737BDF}" type="pres">
      <dgm:prSet presAssocID="{42D5A10E-DDBD-4175-B89F-62AC8B1290C8}" presName="compositeNode" presStyleCnt="0">
        <dgm:presLayoutVars>
          <dgm:bulletEnabled val="1"/>
        </dgm:presLayoutVars>
      </dgm:prSet>
      <dgm:spPr/>
    </dgm:pt>
    <dgm:pt modelId="{7941528F-11D0-4F4A-A9F9-4B744A35CA8D}" type="pres">
      <dgm:prSet presAssocID="{42D5A10E-DDBD-4175-B89F-62AC8B1290C8}" presName="image" presStyleLbl="fgImgPlace1" presStyleIdx="1" presStyleCnt="2"/>
      <dgm:spPr>
        <a:blipFill rotWithShape="1">
          <a:blip xmlns:r="http://schemas.openxmlformats.org/officeDocument/2006/relationships" r:embed="rId2"/>
          <a:stretch>
            <a:fillRect/>
          </a:stretch>
        </a:blipFill>
      </dgm:spPr>
    </dgm:pt>
    <dgm:pt modelId="{72EBDFEB-B938-4BF2-972E-4BD9C3F7E9B6}" type="pres">
      <dgm:prSet presAssocID="{42D5A10E-DDBD-4175-B89F-62AC8B1290C8}" presName="childNode" presStyleLbl="node1" presStyleIdx="1" presStyleCnt="2">
        <dgm:presLayoutVars>
          <dgm:bulletEnabled val="1"/>
        </dgm:presLayoutVars>
      </dgm:prSet>
      <dgm:spPr/>
    </dgm:pt>
    <dgm:pt modelId="{E000D18C-E39A-42D0-8C85-8D29BB211022}" type="pres">
      <dgm:prSet presAssocID="{42D5A10E-DDBD-4175-B89F-62AC8B1290C8}" presName="parentNode" presStyleLbl="revTx" presStyleIdx="1" presStyleCnt="2">
        <dgm:presLayoutVars>
          <dgm:chMax val="0"/>
          <dgm:bulletEnabled val="1"/>
        </dgm:presLayoutVars>
      </dgm:prSet>
      <dgm:spPr/>
    </dgm:pt>
  </dgm:ptLst>
  <dgm:cxnLst>
    <dgm:cxn modelId="{9AC1AC85-7E59-445C-9CEA-A15A87FE190F}" srcId="{FBA2B3C8-2CE2-4565-86FC-1B193646F1EB}" destId="{28CA3838-0637-4908-BB05-D867BD243D9B}" srcOrd="1" destOrd="0" parTransId="{E9FE372E-BBA6-4BD6-B397-780A4B05BD8C}" sibTransId="{925B0B55-B9A8-4440-BD54-76559DA46038}"/>
    <dgm:cxn modelId="{4BEAD34B-9355-44F3-946E-BA3C0BDB1D1A}" srcId="{BC9AAC26-EC7F-42D4-A14F-F8C5D24B56AD}" destId="{9902CA84-1377-4AAC-B7F9-5D648939684D}" srcOrd="1" destOrd="0" parTransId="{1EE65A7A-942F-482F-BE89-6C35149E9685}" sibTransId="{D303E2D2-D1C4-488B-ACEF-28375A343829}"/>
    <dgm:cxn modelId="{5C1FB65D-3C2B-458F-9390-9B97139F24C2}" type="presOf" srcId="{28CA3838-0637-4908-BB05-D867BD243D9B}" destId="{72EBDFEB-B938-4BF2-972E-4BD9C3F7E9B6}" srcOrd="0" destOrd="7" presId="urn:microsoft.com/office/officeart/2005/8/layout/hList2"/>
    <dgm:cxn modelId="{E6985178-65E7-4842-9AFD-EFB86E63BAC8}" srcId="{BC9AAC26-EC7F-42D4-A14F-F8C5D24B56AD}" destId="{49B93B97-31B5-488A-AC64-C6E81BC3F256}" srcOrd="3" destOrd="0" parTransId="{575286C2-FF74-4469-97A7-EB9B621FC719}" sibTransId="{A507367A-9B49-4B87-98E6-7F55DA082346}"/>
    <dgm:cxn modelId="{634B7AE1-C054-4D8A-A1B9-568848964C31}" type="presOf" srcId="{B6A263E3-798F-42E1-80D8-FFE67757C43F}" destId="{72EBDFEB-B938-4BF2-972E-4BD9C3F7E9B6}" srcOrd="0" destOrd="1" presId="urn:microsoft.com/office/officeart/2005/8/layout/hList2"/>
    <dgm:cxn modelId="{41920FC4-4BA7-4B21-A75B-27F4BC1273ED}" type="presOf" srcId="{49B93B97-31B5-488A-AC64-C6E81BC3F256}" destId="{BE48451C-53A7-425D-B728-05E11ED91A4D}" srcOrd="0" destOrd="3" presId="urn:microsoft.com/office/officeart/2005/8/layout/hList2"/>
    <dgm:cxn modelId="{3B8750C4-00F8-4F13-B1C2-28852CEB47D7}" srcId="{42D5A10E-DDBD-4175-B89F-62AC8B1290C8}" destId="{D04143FC-8DDD-4AFF-BF27-5928E7957C79}" srcOrd="3" destOrd="0" parTransId="{3CD80E19-70B5-46E9-924E-275F7D9E3692}" sibTransId="{38F08108-D671-466D-88C7-B2D920D194D1}"/>
    <dgm:cxn modelId="{404EE1A2-D465-4DCC-BB65-005592C39023}" srcId="{42D5A10E-DDBD-4175-B89F-62AC8B1290C8}" destId="{FBA2B3C8-2CE2-4565-86FC-1B193646F1EB}" srcOrd="5" destOrd="0" parTransId="{B5DDE90A-1B21-4674-9762-4FDC48C40500}" sibTransId="{AE0E069E-2F80-4756-A68C-B5BFDEF16547}"/>
    <dgm:cxn modelId="{5869F219-6D20-41F3-9857-13FB6C46AEF3}" srcId="{FBA2B3C8-2CE2-4565-86FC-1B193646F1EB}" destId="{2EC3F6FE-075B-4506-965E-F6767DC91D75}" srcOrd="0" destOrd="0" parTransId="{E9D9AF5E-BEBE-4E2B-8358-36CDD0284B76}" sibTransId="{DDD81773-314B-414C-955D-BD95D4150CDB}"/>
    <dgm:cxn modelId="{1FC5A64C-AC70-495F-B7EE-E05E47F7CD32}" srcId="{BC9AAC26-EC7F-42D4-A14F-F8C5D24B56AD}" destId="{F8EF4366-5C93-4BAB-AF19-73DDB9FC88F7}" srcOrd="2" destOrd="0" parTransId="{2761B0FF-CEC2-4F28-915B-69573C22630B}" sibTransId="{27ECECD3-724C-4D28-88A2-40816E565032}"/>
    <dgm:cxn modelId="{C230E47A-9BDC-418F-A6D6-22DD2D3F111B}" srcId="{B0ED4030-6A88-43C3-9EBB-CA76CD58945A}" destId="{42D5A10E-DDBD-4175-B89F-62AC8B1290C8}" srcOrd="1" destOrd="0" parTransId="{47C480EC-F30F-44E6-9B78-95441F4556C8}" sibTransId="{70E56834-7ADB-44B2-9E47-2AB428C7F64F}"/>
    <dgm:cxn modelId="{0423FF52-238C-42E3-A450-6A4F080274E9}" type="presOf" srcId="{74CBD5D3-3575-42BB-8506-8467B0B2DDA9}" destId="{72EBDFEB-B938-4BF2-972E-4BD9C3F7E9B6}" srcOrd="0" destOrd="0" presId="urn:microsoft.com/office/officeart/2005/8/layout/hList2"/>
    <dgm:cxn modelId="{88D3787D-FD18-4F4E-9CBB-57AA23AF2177}" srcId="{42D5A10E-DDBD-4175-B89F-62AC8B1290C8}" destId="{B6A263E3-798F-42E1-80D8-FFE67757C43F}" srcOrd="1" destOrd="0" parTransId="{494E7973-2FCF-4697-AA23-F513C8384F15}" sibTransId="{D683429B-6DC0-4BCE-9E84-320B8EDB58E8}"/>
    <dgm:cxn modelId="{1E503B83-8B1F-4D59-A13C-B2BEF40913C7}" type="presOf" srcId="{B0ED4030-6A88-43C3-9EBB-CA76CD58945A}" destId="{B32803FE-00EE-4742-BE35-DA0234DAE3F9}" srcOrd="0" destOrd="0" presId="urn:microsoft.com/office/officeart/2005/8/layout/hList2"/>
    <dgm:cxn modelId="{5BECDE79-FC89-47C9-86DD-2389CFE21939}" type="presOf" srcId="{F8EF4366-5C93-4BAB-AF19-73DDB9FC88F7}" destId="{BE48451C-53A7-425D-B728-05E11ED91A4D}" srcOrd="0" destOrd="2" presId="urn:microsoft.com/office/officeart/2005/8/layout/hList2"/>
    <dgm:cxn modelId="{5C0C0FC2-E3CC-4383-9B84-63F1B3DD3F7E}" type="presOf" srcId="{C0755ABB-8B9B-47EE-915C-B19EDF62337A}" destId="{72EBDFEB-B938-4BF2-972E-4BD9C3F7E9B6}" srcOrd="0" destOrd="2" presId="urn:microsoft.com/office/officeart/2005/8/layout/hList2"/>
    <dgm:cxn modelId="{33D58B2E-8644-4FCA-B42A-E689DAA072A3}" srcId="{42D5A10E-DDBD-4175-B89F-62AC8B1290C8}" destId="{0320CD86-AC7B-4075-A21A-40A4AD698DC3}" srcOrd="4" destOrd="0" parTransId="{B23B7E64-EFCD-4D5B-A2B3-84C9179FAD59}" sibTransId="{1A37C511-20B5-4EAC-846C-34DB8A692203}"/>
    <dgm:cxn modelId="{2C7380E5-5A70-4C01-A2CD-A919552D4569}" type="presOf" srcId="{D04143FC-8DDD-4AFF-BF27-5928E7957C79}" destId="{72EBDFEB-B938-4BF2-972E-4BD9C3F7E9B6}" srcOrd="0" destOrd="3" presId="urn:microsoft.com/office/officeart/2005/8/layout/hList2"/>
    <dgm:cxn modelId="{49B9BC58-1B6E-4D86-BD35-88CE47733DF8}" srcId="{42D5A10E-DDBD-4175-B89F-62AC8B1290C8}" destId="{74CBD5D3-3575-42BB-8506-8467B0B2DDA9}" srcOrd="0" destOrd="0" parTransId="{47383D8E-B64B-4E77-9305-6E2D6181804E}" sibTransId="{11053C32-8D8C-4BB4-BBA4-E705AEDEB83E}"/>
    <dgm:cxn modelId="{383EF2BC-3DA9-43EF-A716-36E7CE42C17E}" type="presOf" srcId="{BC9AAC26-EC7F-42D4-A14F-F8C5D24B56AD}" destId="{FBBA639C-C769-40C5-A308-C48A5746A756}" srcOrd="0" destOrd="0" presId="urn:microsoft.com/office/officeart/2005/8/layout/hList2"/>
    <dgm:cxn modelId="{470F6EAB-7EAF-448D-9AC8-3B47D3087958}" type="presOf" srcId="{FBA2B3C8-2CE2-4565-86FC-1B193646F1EB}" destId="{72EBDFEB-B938-4BF2-972E-4BD9C3F7E9B6}" srcOrd="0" destOrd="5" presId="urn:microsoft.com/office/officeart/2005/8/layout/hList2"/>
    <dgm:cxn modelId="{CD918641-4419-458E-A07D-CCFC08C88B7C}" type="presOf" srcId="{0320CD86-AC7B-4075-A21A-40A4AD698DC3}" destId="{72EBDFEB-B938-4BF2-972E-4BD9C3F7E9B6}" srcOrd="0" destOrd="4" presId="urn:microsoft.com/office/officeart/2005/8/layout/hList2"/>
    <dgm:cxn modelId="{B95BF297-9667-401D-97E5-B5A6DEBB1D20}" srcId="{BC9AAC26-EC7F-42D4-A14F-F8C5D24B56AD}" destId="{389B82D0-13CC-4795-882A-4F54A87AE065}" srcOrd="0" destOrd="0" parTransId="{300F0C2B-31FA-46BB-8C9E-C4990C9A81D7}" sibTransId="{EDCCEC2B-CCE0-46AE-B85B-969E78174472}"/>
    <dgm:cxn modelId="{E38D2804-5967-48B8-B378-F0A18B41A867}" type="presOf" srcId="{2EC3F6FE-075B-4506-965E-F6767DC91D75}" destId="{72EBDFEB-B938-4BF2-972E-4BD9C3F7E9B6}" srcOrd="0" destOrd="6" presId="urn:microsoft.com/office/officeart/2005/8/layout/hList2"/>
    <dgm:cxn modelId="{14DAC964-3685-4C69-8D42-E8BF70837974}" srcId="{BC9AAC26-EC7F-42D4-A14F-F8C5D24B56AD}" destId="{22D6B2B6-2F49-465D-8BA5-E06C8126007D}" srcOrd="4" destOrd="0" parTransId="{9CA27EF4-AF3E-42B6-9478-3FA51C7C7D85}" sibTransId="{10699D4D-CAAA-4D4F-943D-F44D7D515023}"/>
    <dgm:cxn modelId="{06BD77C7-B200-4271-9E01-DBCF064BBC6F}" type="presOf" srcId="{92285B23-A359-4E4E-BF66-710D2405BD3C}" destId="{72EBDFEB-B938-4BF2-972E-4BD9C3F7E9B6}" srcOrd="0" destOrd="8" presId="urn:microsoft.com/office/officeart/2005/8/layout/hList2"/>
    <dgm:cxn modelId="{F041537A-39CA-40F8-ABD4-65A429460102}" type="presOf" srcId="{9902CA84-1377-4AAC-B7F9-5D648939684D}" destId="{BE48451C-53A7-425D-B728-05E11ED91A4D}" srcOrd="0" destOrd="1" presId="urn:microsoft.com/office/officeart/2005/8/layout/hList2"/>
    <dgm:cxn modelId="{7E22E4A7-0632-4BBE-8F42-210119B4A923}" type="presOf" srcId="{42D5A10E-DDBD-4175-B89F-62AC8B1290C8}" destId="{E000D18C-E39A-42D0-8C85-8D29BB211022}" srcOrd="0" destOrd="0" presId="urn:microsoft.com/office/officeart/2005/8/layout/hList2"/>
    <dgm:cxn modelId="{851DA971-D463-4AE1-B386-D6F8869B6B65}" srcId="{42D5A10E-DDBD-4175-B89F-62AC8B1290C8}" destId="{C0755ABB-8B9B-47EE-915C-B19EDF62337A}" srcOrd="2" destOrd="0" parTransId="{BFBC9613-1A78-47C0-9062-8938A9643BAB}" sibTransId="{E31E4507-9F20-4BDB-AC17-A1C9A52BEA7D}"/>
    <dgm:cxn modelId="{EE4F7AE3-0AC6-4A38-B3BD-027083F930D7}" srcId="{B0ED4030-6A88-43C3-9EBB-CA76CD58945A}" destId="{BC9AAC26-EC7F-42D4-A14F-F8C5D24B56AD}" srcOrd="0" destOrd="0" parTransId="{395C21D6-5ED8-4892-8041-DAE03A61E7F0}" sibTransId="{6A040C52-69B9-4CED-944D-F9C9A422BEF6}"/>
    <dgm:cxn modelId="{DD7BD6FC-B00A-4CAD-866B-40B599C429B9}" srcId="{FBA2B3C8-2CE2-4565-86FC-1B193646F1EB}" destId="{92285B23-A359-4E4E-BF66-710D2405BD3C}" srcOrd="2" destOrd="0" parTransId="{5FF8D97D-0639-4CD8-8D55-3F3610F6951E}" sibTransId="{B848D578-33CF-4C4C-9474-94DABAE752BD}"/>
    <dgm:cxn modelId="{73C39DBD-2C95-4AAF-988E-9CDA69F8B9FE}" type="presOf" srcId="{389B82D0-13CC-4795-882A-4F54A87AE065}" destId="{BE48451C-53A7-425D-B728-05E11ED91A4D}" srcOrd="0" destOrd="0" presId="urn:microsoft.com/office/officeart/2005/8/layout/hList2"/>
    <dgm:cxn modelId="{9EBC9B92-3CFF-4D5C-B268-C64F71F7305C}" type="presOf" srcId="{22D6B2B6-2F49-465D-8BA5-E06C8126007D}" destId="{BE48451C-53A7-425D-B728-05E11ED91A4D}" srcOrd="0" destOrd="4" presId="urn:microsoft.com/office/officeart/2005/8/layout/hList2"/>
    <dgm:cxn modelId="{3B13CDAE-3029-4D23-9428-03FFA9AC1B7E}" type="presParOf" srcId="{B32803FE-00EE-4742-BE35-DA0234DAE3F9}" destId="{551DD9A3-DF52-4E24-AE63-D4DE5E4C43AD}" srcOrd="0" destOrd="0" presId="urn:microsoft.com/office/officeart/2005/8/layout/hList2"/>
    <dgm:cxn modelId="{3956FACC-776E-4757-917B-EB0F091ED806}" type="presParOf" srcId="{551DD9A3-DF52-4E24-AE63-D4DE5E4C43AD}" destId="{5BB8EFE2-D0A2-42C9-BDC7-B05EC4784CE1}" srcOrd="0" destOrd="0" presId="urn:microsoft.com/office/officeart/2005/8/layout/hList2"/>
    <dgm:cxn modelId="{7CB5358D-3C7B-4227-A8F1-7EBB70B476A3}" type="presParOf" srcId="{551DD9A3-DF52-4E24-AE63-D4DE5E4C43AD}" destId="{BE48451C-53A7-425D-B728-05E11ED91A4D}" srcOrd="1" destOrd="0" presId="urn:microsoft.com/office/officeart/2005/8/layout/hList2"/>
    <dgm:cxn modelId="{40576030-6818-4A78-B9F7-E050B9BB24DF}" type="presParOf" srcId="{551DD9A3-DF52-4E24-AE63-D4DE5E4C43AD}" destId="{FBBA639C-C769-40C5-A308-C48A5746A756}" srcOrd="2" destOrd="0" presId="urn:microsoft.com/office/officeart/2005/8/layout/hList2"/>
    <dgm:cxn modelId="{4FF2A08B-82DF-4EB3-BC8F-8F91EDCDBBC6}" type="presParOf" srcId="{B32803FE-00EE-4742-BE35-DA0234DAE3F9}" destId="{27A752CC-8082-4F50-A4DF-68D8FA23F348}" srcOrd="1" destOrd="0" presId="urn:microsoft.com/office/officeart/2005/8/layout/hList2"/>
    <dgm:cxn modelId="{207BA767-E9EF-4D43-8793-3EADC436C727}" type="presParOf" srcId="{B32803FE-00EE-4742-BE35-DA0234DAE3F9}" destId="{F7DB2918-F56F-497B-AF02-FAB1C6737BDF}" srcOrd="2" destOrd="0" presId="urn:microsoft.com/office/officeart/2005/8/layout/hList2"/>
    <dgm:cxn modelId="{443E3C27-B1F8-474C-BF31-64B9E0760344}" type="presParOf" srcId="{F7DB2918-F56F-497B-AF02-FAB1C6737BDF}" destId="{7941528F-11D0-4F4A-A9F9-4B744A35CA8D}" srcOrd="0" destOrd="0" presId="urn:microsoft.com/office/officeart/2005/8/layout/hList2"/>
    <dgm:cxn modelId="{5B2A7116-5C20-42BD-A885-DC0A89B847FD}" type="presParOf" srcId="{F7DB2918-F56F-497B-AF02-FAB1C6737BDF}" destId="{72EBDFEB-B938-4BF2-972E-4BD9C3F7E9B6}" srcOrd="1" destOrd="0" presId="urn:microsoft.com/office/officeart/2005/8/layout/hList2"/>
    <dgm:cxn modelId="{E7920081-4B36-47F1-A121-52D1221CC9C5}" type="presParOf" srcId="{F7DB2918-F56F-497B-AF02-FAB1C6737BDF}" destId="{E000D18C-E39A-42D0-8C85-8D29BB211022}"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AAC08AD-4834-4352-8BFE-5826A06C6FD1}"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326A8CB3-CFC3-40A9-AF78-130CA11B4A67}" type="pres">
      <dgm:prSet presAssocID="{DAAC08AD-4834-4352-8BFE-5826A06C6FD1}" presName="linear" presStyleCnt="0">
        <dgm:presLayoutVars>
          <dgm:dir/>
          <dgm:resizeHandles val="exact"/>
        </dgm:presLayoutVars>
      </dgm:prSet>
      <dgm:spPr/>
    </dgm:pt>
  </dgm:ptLst>
  <dgm:cxnLst>
    <dgm:cxn modelId="{B3F83C63-B4FD-4DD9-9BE9-7139A933D496}" type="presOf" srcId="{DAAC08AD-4834-4352-8BFE-5826A06C6FD1}" destId="{326A8CB3-CFC3-40A9-AF78-130CA11B4A67}" srcOrd="0"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0ED4030-6A88-43C3-9EBB-CA76CD58945A}" type="doc">
      <dgm:prSet loTypeId="urn:microsoft.com/office/officeart/2005/8/layout/hList2" loCatId="picture" qsTypeId="urn:microsoft.com/office/officeart/2005/8/quickstyle/simple1" qsCatId="simple" csTypeId="urn:microsoft.com/office/officeart/2005/8/colors/accent2_1" csCatId="accent2" phldr="1"/>
      <dgm:spPr/>
      <dgm:t>
        <a:bodyPr/>
        <a:lstStyle/>
        <a:p>
          <a:endParaRPr lang="en-US"/>
        </a:p>
      </dgm:t>
    </dgm:pt>
    <dgm:pt modelId="{740B0368-0A92-4415-9D77-0B0ADCCED24E}">
      <dgm:prSet custT="1"/>
      <dgm:spPr/>
      <dgm:t>
        <a:bodyPr/>
        <a:lstStyle/>
        <a:p>
          <a:pPr rtl="0"/>
          <a:r>
            <a:rPr lang="en-US" sz="2000" b="1" dirty="0"/>
            <a:t>Electrical Connections &amp; Components</a:t>
          </a:r>
        </a:p>
      </dgm:t>
    </dgm:pt>
    <dgm:pt modelId="{09A78FD1-912B-4632-9F1A-3A1E42676175}" type="parTrans" cxnId="{9249B862-6A67-43AD-891E-C07C1C89CE98}">
      <dgm:prSet/>
      <dgm:spPr/>
      <dgm:t>
        <a:bodyPr/>
        <a:lstStyle/>
        <a:p>
          <a:endParaRPr lang="en-US"/>
        </a:p>
      </dgm:t>
    </dgm:pt>
    <dgm:pt modelId="{85AF8848-E5CC-4C94-87A5-88C3B5D32B3F}" type="sibTrans" cxnId="{9249B862-6A67-43AD-891E-C07C1C89CE98}">
      <dgm:prSet/>
      <dgm:spPr/>
      <dgm:t>
        <a:bodyPr/>
        <a:lstStyle/>
        <a:p>
          <a:endParaRPr lang="en-US"/>
        </a:p>
      </dgm:t>
    </dgm:pt>
    <dgm:pt modelId="{90E0B387-F361-463D-B354-9D729210946D}">
      <dgm:prSet custT="1"/>
      <dgm:spPr/>
      <dgm:t>
        <a:bodyPr/>
        <a:lstStyle/>
        <a:p>
          <a:pPr rtl="0"/>
          <a:r>
            <a:rPr lang="en-US" sz="1600" b="0" dirty="0"/>
            <a:t>Connections per NFPA 70 or CEC</a:t>
          </a:r>
        </a:p>
      </dgm:t>
    </dgm:pt>
    <dgm:pt modelId="{1F540D8C-47E0-4650-A767-9B8F735C3C6C}" type="parTrans" cxnId="{5B3D90F7-4E63-4E7D-8F6F-D6081D6DA771}">
      <dgm:prSet/>
      <dgm:spPr/>
      <dgm:t>
        <a:bodyPr/>
        <a:lstStyle/>
        <a:p>
          <a:endParaRPr lang="en-US"/>
        </a:p>
      </dgm:t>
    </dgm:pt>
    <dgm:pt modelId="{5DFA34F9-4DF4-4ED5-9654-DFF621B31D19}" type="sibTrans" cxnId="{5B3D90F7-4E63-4E7D-8F6F-D6081D6DA771}">
      <dgm:prSet/>
      <dgm:spPr/>
      <dgm:t>
        <a:bodyPr/>
        <a:lstStyle/>
        <a:p>
          <a:endParaRPr lang="en-US"/>
        </a:p>
      </dgm:t>
    </dgm:pt>
    <dgm:pt modelId="{693306A1-7443-40D0-86D5-771535F86B0F}">
      <dgm:prSet custT="1"/>
      <dgm:spPr/>
      <dgm:t>
        <a:bodyPr/>
        <a:lstStyle/>
        <a:p>
          <a:pPr rtl="0"/>
          <a:r>
            <a:rPr lang="en-US" sz="1600" b="0" dirty="0"/>
            <a:t>Provision for connection of a wiring system</a:t>
          </a:r>
        </a:p>
      </dgm:t>
    </dgm:pt>
    <dgm:pt modelId="{80F65435-360E-4EF7-B2FE-91CA475CFF47}" type="parTrans" cxnId="{5CA7B4BF-F8DD-4DF2-BB06-C7DBFD735EB1}">
      <dgm:prSet/>
      <dgm:spPr/>
      <dgm:t>
        <a:bodyPr/>
        <a:lstStyle/>
        <a:p>
          <a:endParaRPr lang="en-US"/>
        </a:p>
      </dgm:t>
    </dgm:pt>
    <dgm:pt modelId="{0FB440A5-9AB4-4012-B1A1-F1989879B61B}" type="sibTrans" cxnId="{5CA7B4BF-F8DD-4DF2-BB06-C7DBFD735EB1}">
      <dgm:prSet/>
      <dgm:spPr/>
      <dgm:t>
        <a:bodyPr/>
        <a:lstStyle/>
        <a:p>
          <a:endParaRPr lang="en-US"/>
        </a:p>
      </dgm:t>
    </dgm:pt>
    <dgm:pt modelId="{D0C93C20-8901-482D-8009-1BC9B19A2FF9}">
      <dgm:prSet custT="1"/>
      <dgm:spPr/>
      <dgm:t>
        <a:bodyPr/>
        <a:lstStyle/>
        <a:p>
          <a:pPr rtl="0"/>
          <a:r>
            <a:rPr lang="en-US" sz="1600" b="0" dirty="0"/>
            <a:t>Sizing of field wiring connections &amp; field wiring sizes</a:t>
          </a:r>
        </a:p>
      </dgm:t>
    </dgm:pt>
    <dgm:pt modelId="{09F60090-E03F-412D-8019-B7F36C940887}" type="parTrans" cxnId="{CA7E8937-B5C4-4EBB-AE04-3F68F2331C10}">
      <dgm:prSet/>
      <dgm:spPr/>
      <dgm:t>
        <a:bodyPr/>
        <a:lstStyle/>
        <a:p>
          <a:endParaRPr lang="en-US"/>
        </a:p>
      </dgm:t>
    </dgm:pt>
    <dgm:pt modelId="{66972495-A70E-4C6C-B401-6F447DBF4D5F}" type="sibTrans" cxnId="{CA7E8937-B5C4-4EBB-AE04-3F68F2331C10}">
      <dgm:prSet/>
      <dgm:spPr/>
      <dgm:t>
        <a:bodyPr/>
        <a:lstStyle/>
        <a:p>
          <a:endParaRPr lang="en-US"/>
        </a:p>
      </dgm:t>
    </dgm:pt>
    <dgm:pt modelId="{05EB9B97-0BF6-4CE2-9CAC-C1267772755D}">
      <dgm:prSet custT="1"/>
      <dgm:spPr/>
      <dgm:t>
        <a:bodyPr/>
        <a:lstStyle/>
        <a:p>
          <a:pPr rtl="0"/>
          <a:r>
            <a:rPr lang="en-US" sz="1600" b="0" dirty="0"/>
            <a:t>Protection of internal wiring</a:t>
          </a:r>
        </a:p>
      </dgm:t>
    </dgm:pt>
    <dgm:pt modelId="{34B24069-C9E2-4C61-9BF6-E9EFE4081B75}" type="parTrans" cxnId="{0ADDDE1C-AC6D-4796-AB1B-845CFF9CC9F5}">
      <dgm:prSet/>
      <dgm:spPr/>
      <dgm:t>
        <a:bodyPr/>
        <a:lstStyle/>
        <a:p>
          <a:endParaRPr lang="en-US"/>
        </a:p>
      </dgm:t>
    </dgm:pt>
    <dgm:pt modelId="{1C548BD4-9066-4534-97F4-8A3996FDC1B7}" type="sibTrans" cxnId="{0ADDDE1C-AC6D-4796-AB1B-845CFF9CC9F5}">
      <dgm:prSet/>
      <dgm:spPr/>
      <dgm:t>
        <a:bodyPr/>
        <a:lstStyle/>
        <a:p>
          <a:endParaRPr lang="en-US"/>
        </a:p>
      </dgm:t>
    </dgm:pt>
    <dgm:pt modelId="{76D416AC-3877-4A86-BA0F-243985BDB094}">
      <dgm:prSet custT="1"/>
      <dgm:spPr/>
      <dgm:t>
        <a:bodyPr/>
        <a:lstStyle/>
        <a:p>
          <a:pPr rtl="0"/>
          <a:r>
            <a:rPr lang="en-US" sz="1600" b="0" dirty="0"/>
            <a:t>Transformers to be dry type unless installed outdoors</a:t>
          </a:r>
        </a:p>
      </dgm:t>
    </dgm:pt>
    <dgm:pt modelId="{534A9438-3D6A-4DCD-ACA1-A1237940E003}" type="parTrans" cxnId="{21C7AAE0-AE65-42CF-8FEF-29C0FEDD48E5}">
      <dgm:prSet/>
      <dgm:spPr/>
      <dgm:t>
        <a:bodyPr/>
        <a:lstStyle/>
        <a:p>
          <a:endParaRPr lang="en-US"/>
        </a:p>
      </dgm:t>
    </dgm:pt>
    <dgm:pt modelId="{BA8D2844-C3F1-4CB8-A6C2-CF1A63AE0337}" type="sibTrans" cxnId="{21C7AAE0-AE65-42CF-8FEF-29C0FEDD48E5}">
      <dgm:prSet/>
      <dgm:spPr/>
      <dgm:t>
        <a:bodyPr/>
        <a:lstStyle/>
        <a:p>
          <a:endParaRPr lang="en-US"/>
        </a:p>
      </dgm:t>
    </dgm:pt>
    <dgm:pt modelId="{5CDB01B0-FEE5-40EC-8C6E-2A30A4862896}">
      <dgm:prSet custT="1"/>
      <dgm:spPr/>
      <dgm:t>
        <a:bodyPr/>
        <a:lstStyle/>
        <a:p>
          <a:pPr rtl="0"/>
          <a:r>
            <a:rPr lang="en-US" sz="1600" b="0" dirty="0"/>
            <a:t>Fuses rated for fault current</a:t>
          </a:r>
        </a:p>
      </dgm:t>
    </dgm:pt>
    <dgm:pt modelId="{CF0F5471-2D21-4FCB-8377-7594BE4A0D02}" type="parTrans" cxnId="{F2C1F134-0697-4923-ABA2-F160118878E7}">
      <dgm:prSet/>
      <dgm:spPr/>
      <dgm:t>
        <a:bodyPr/>
        <a:lstStyle/>
        <a:p>
          <a:endParaRPr lang="en-US"/>
        </a:p>
      </dgm:t>
    </dgm:pt>
    <dgm:pt modelId="{248A461B-4B57-44D4-84DA-3AD26A64C0ED}" type="sibTrans" cxnId="{F2C1F134-0697-4923-ABA2-F160118878E7}">
      <dgm:prSet/>
      <dgm:spPr/>
      <dgm:t>
        <a:bodyPr/>
        <a:lstStyle/>
        <a:p>
          <a:endParaRPr lang="en-US"/>
        </a:p>
      </dgm:t>
    </dgm:pt>
    <dgm:pt modelId="{EC7D690A-7FE0-497E-8632-519AA3DD194E}">
      <dgm:prSet custT="1"/>
      <dgm:spPr/>
      <dgm:t>
        <a:bodyPr/>
        <a:lstStyle/>
        <a:p>
          <a:pPr rtl="0"/>
          <a:r>
            <a:rPr lang="en-US" sz="1600" b="0" dirty="0"/>
            <a:t>Spacings and Insulation levels</a:t>
          </a:r>
        </a:p>
      </dgm:t>
    </dgm:pt>
    <dgm:pt modelId="{C428B5A8-AD37-4098-A47A-A4C267832271}" type="parTrans" cxnId="{7E6714C1-0019-4364-A4B9-923FF570B72B}">
      <dgm:prSet/>
      <dgm:spPr/>
      <dgm:t>
        <a:bodyPr/>
        <a:lstStyle/>
        <a:p>
          <a:endParaRPr lang="en-US"/>
        </a:p>
      </dgm:t>
    </dgm:pt>
    <dgm:pt modelId="{5472B525-5722-4B16-AE86-8CA35BC234F1}" type="sibTrans" cxnId="{7E6714C1-0019-4364-A4B9-923FF570B72B}">
      <dgm:prSet/>
      <dgm:spPr/>
      <dgm:t>
        <a:bodyPr/>
        <a:lstStyle/>
        <a:p>
          <a:endParaRPr lang="en-US"/>
        </a:p>
      </dgm:t>
    </dgm:pt>
    <dgm:pt modelId="{E7F7E212-57F1-473C-9C37-C8B1CAED4D88}">
      <dgm:prSet custT="1"/>
      <dgm:spPr/>
      <dgm:t>
        <a:bodyPr/>
        <a:lstStyle/>
        <a:p>
          <a:pPr rtl="0"/>
          <a:r>
            <a:rPr lang="en-US" sz="1600" b="0" dirty="0"/>
            <a:t>Disconnect device</a:t>
          </a:r>
        </a:p>
      </dgm:t>
    </dgm:pt>
    <dgm:pt modelId="{30DC426D-7C59-49F6-AB85-64ED9C7E1DF0}" type="parTrans" cxnId="{F0773AEF-CC0C-47FF-8714-19CF51A89EF7}">
      <dgm:prSet/>
      <dgm:spPr/>
      <dgm:t>
        <a:bodyPr/>
        <a:lstStyle/>
        <a:p>
          <a:endParaRPr lang="en-US"/>
        </a:p>
      </dgm:t>
    </dgm:pt>
    <dgm:pt modelId="{9D602282-770A-4DE9-BF4A-8D2A910CED30}" type="sibTrans" cxnId="{F0773AEF-CC0C-47FF-8714-19CF51A89EF7}">
      <dgm:prSet/>
      <dgm:spPr/>
      <dgm:t>
        <a:bodyPr/>
        <a:lstStyle/>
        <a:p>
          <a:endParaRPr lang="en-US"/>
        </a:p>
      </dgm:t>
    </dgm:pt>
    <dgm:pt modelId="{45D8BFBE-F671-4C74-A19F-9A0E84793DA3}">
      <dgm:prSet custT="1"/>
      <dgm:spPr/>
      <dgm:t>
        <a:bodyPr/>
        <a:lstStyle/>
        <a:p>
          <a:pPr rtl="0"/>
          <a:r>
            <a:rPr lang="en-US" sz="2000" b="1" dirty="0"/>
            <a:t>Remote Controls, Communication</a:t>
          </a:r>
        </a:p>
      </dgm:t>
    </dgm:pt>
    <dgm:pt modelId="{4AB7DFBB-4FAE-4B09-90DE-21997FC2DD16}" type="parTrans" cxnId="{CCFF6B4D-8209-46C6-BBD3-C38E3376ADB7}">
      <dgm:prSet/>
      <dgm:spPr/>
      <dgm:t>
        <a:bodyPr/>
        <a:lstStyle/>
        <a:p>
          <a:endParaRPr lang="en-US"/>
        </a:p>
      </dgm:t>
    </dgm:pt>
    <dgm:pt modelId="{BA5349A2-A880-4FB6-99F1-6AF3A1CA9FBC}" type="sibTrans" cxnId="{CCFF6B4D-8209-46C6-BBD3-C38E3376ADB7}">
      <dgm:prSet/>
      <dgm:spPr/>
      <dgm:t>
        <a:bodyPr/>
        <a:lstStyle/>
        <a:p>
          <a:endParaRPr lang="en-US"/>
        </a:p>
      </dgm:t>
    </dgm:pt>
    <dgm:pt modelId="{55167B33-586A-4128-8F30-C18699CE60F9}">
      <dgm:prSet custT="1"/>
      <dgm:spPr/>
      <dgm:t>
        <a:bodyPr/>
        <a:lstStyle/>
        <a:p>
          <a:r>
            <a:rPr lang="en-US" sz="2000" b="0" dirty="0"/>
            <a:t>Remote controlled system provided with local disconnect</a:t>
          </a:r>
        </a:p>
      </dgm:t>
    </dgm:pt>
    <dgm:pt modelId="{A61953DB-F867-4EDD-AE6A-776841E0DDFC}" type="parTrans" cxnId="{2F440B94-093A-4F5D-B597-EDB1840F63C3}">
      <dgm:prSet/>
      <dgm:spPr/>
      <dgm:t>
        <a:bodyPr/>
        <a:lstStyle/>
        <a:p>
          <a:endParaRPr lang="en-US"/>
        </a:p>
      </dgm:t>
    </dgm:pt>
    <dgm:pt modelId="{9505AB9F-7D6A-4660-8EEC-13DCBAF662AD}" type="sibTrans" cxnId="{2F440B94-093A-4F5D-B597-EDB1840F63C3}">
      <dgm:prSet/>
      <dgm:spPr/>
      <dgm:t>
        <a:bodyPr/>
        <a:lstStyle/>
        <a:p>
          <a:endParaRPr lang="en-US"/>
        </a:p>
      </dgm:t>
    </dgm:pt>
    <dgm:pt modelId="{3363AB01-E4B6-482B-A071-DC4BD77EB890}">
      <dgm:prSet custT="1"/>
      <dgm:spPr/>
      <dgm:t>
        <a:bodyPr/>
        <a:lstStyle/>
        <a:p>
          <a:r>
            <a:rPr lang="en-US" sz="2000" b="0" dirty="0"/>
            <a:t>Identification of communications protocols to be used</a:t>
          </a:r>
        </a:p>
      </dgm:t>
    </dgm:pt>
    <dgm:pt modelId="{AFE34FB6-ACD3-4166-8480-95BCDC2D1A96}" type="parTrans" cxnId="{60107106-3CD9-4D3B-9395-8FA84F117E8D}">
      <dgm:prSet/>
      <dgm:spPr/>
      <dgm:t>
        <a:bodyPr/>
        <a:lstStyle/>
        <a:p>
          <a:endParaRPr lang="en-US"/>
        </a:p>
      </dgm:t>
    </dgm:pt>
    <dgm:pt modelId="{0B5897B6-0520-4819-98ED-E5BEBD40BE9A}" type="sibTrans" cxnId="{60107106-3CD9-4D3B-9395-8FA84F117E8D}">
      <dgm:prSet/>
      <dgm:spPr/>
      <dgm:t>
        <a:bodyPr/>
        <a:lstStyle/>
        <a:p>
          <a:endParaRPr lang="en-US"/>
        </a:p>
      </dgm:t>
    </dgm:pt>
    <dgm:pt modelId="{38A4540E-F49A-4B9C-8A11-3C49CADB3933}">
      <dgm:prSet custT="1"/>
      <dgm:spPr/>
      <dgm:t>
        <a:bodyPr/>
        <a:lstStyle/>
        <a:p>
          <a:endParaRPr lang="en-US" sz="2000" b="0" dirty="0"/>
        </a:p>
      </dgm:t>
    </dgm:pt>
    <dgm:pt modelId="{C0621441-6F13-42FE-A22F-A981DAF02EE3}" type="parTrans" cxnId="{4B50BF6C-3E0C-45F2-909D-AC5E3F1C6919}">
      <dgm:prSet/>
      <dgm:spPr/>
      <dgm:t>
        <a:bodyPr/>
        <a:lstStyle/>
        <a:p>
          <a:endParaRPr lang="en-US"/>
        </a:p>
      </dgm:t>
    </dgm:pt>
    <dgm:pt modelId="{7FC637A5-D055-43D6-A828-D6403855DA8A}" type="sibTrans" cxnId="{4B50BF6C-3E0C-45F2-909D-AC5E3F1C6919}">
      <dgm:prSet/>
      <dgm:spPr/>
      <dgm:t>
        <a:bodyPr/>
        <a:lstStyle/>
        <a:p>
          <a:endParaRPr lang="en-US"/>
        </a:p>
      </dgm:t>
    </dgm:pt>
    <dgm:pt modelId="{C2C19DD3-2C1F-441B-ABFA-F0C6AA0738D8}" type="pres">
      <dgm:prSet presAssocID="{B0ED4030-6A88-43C3-9EBB-CA76CD58945A}" presName="linearFlow" presStyleCnt="0">
        <dgm:presLayoutVars>
          <dgm:dir/>
          <dgm:animLvl val="lvl"/>
          <dgm:resizeHandles/>
        </dgm:presLayoutVars>
      </dgm:prSet>
      <dgm:spPr/>
    </dgm:pt>
    <dgm:pt modelId="{BFF160B2-801F-4658-BDBC-BAB6FDCBD6B6}" type="pres">
      <dgm:prSet presAssocID="{740B0368-0A92-4415-9D77-0B0ADCCED24E}" presName="compositeNode" presStyleCnt="0">
        <dgm:presLayoutVars>
          <dgm:bulletEnabled val="1"/>
        </dgm:presLayoutVars>
      </dgm:prSet>
      <dgm:spPr/>
    </dgm:pt>
    <dgm:pt modelId="{5BCE7B43-D05E-4751-8094-E08133BA492F}" type="pres">
      <dgm:prSet presAssocID="{740B0368-0A92-4415-9D77-0B0ADCCED24E}" presName="image" presStyleLbl="fgImgPlace1" presStyleIdx="0" presStyleCnt="2"/>
      <dgm:spPr>
        <a:blipFill rotWithShape="1">
          <a:blip xmlns:r="http://schemas.openxmlformats.org/officeDocument/2006/relationships" r:embed="rId1"/>
          <a:stretch>
            <a:fillRect/>
          </a:stretch>
        </a:blipFill>
      </dgm:spPr>
    </dgm:pt>
    <dgm:pt modelId="{5F1CAC31-ADBF-4F10-9446-77A5F70DC5BB}" type="pres">
      <dgm:prSet presAssocID="{740B0368-0A92-4415-9D77-0B0ADCCED24E}" presName="childNode" presStyleLbl="node1" presStyleIdx="0" presStyleCnt="2">
        <dgm:presLayoutVars>
          <dgm:bulletEnabled val="1"/>
        </dgm:presLayoutVars>
      </dgm:prSet>
      <dgm:spPr/>
    </dgm:pt>
    <dgm:pt modelId="{B9CB8998-8788-47F9-BC21-04ADB54E03DC}" type="pres">
      <dgm:prSet presAssocID="{740B0368-0A92-4415-9D77-0B0ADCCED24E}" presName="parentNode" presStyleLbl="revTx" presStyleIdx="0" presStyleCnt="2">
        <dgm:presLayoutVars>
          <dgm:chMax val="0"/>
          <dgm:bulletEnabled val="1"/>
        </dgm:presLayoutVars>
      </dgm:prSet>
      <dgm:spPr/>
    </dgm:pt>
    <dgm:pt modelId="{D30E72F2-21C9-461B-B006-8C6047F0DF41}" type="pres">
      <dgm:prSet presAssocID="{85AF8848-E5CC-4C94-87A5-88C3B5D32B3F}" presName="sibTrans" presStyleCnt="0"/>
      <dgm:spPr/>
    </dgm:pt>
    <dgm:pt modelId="{76DF0FD2-7F77-4BE5-88A9-4417B40BA61B}" type="pres">
      <dgm:prSet presAssocID="{45D8BFBE-F671-4C74-A19F-9A0E84793DA3}" presName="compositeNode" presStyleCnt="0">
        <dgm:presLayoutVars>
          <dgm:bulletEnabled val="1"/>
        </dgm:presLayoutVars>
      </dgm:prSet>
      <dgm:spPr/>
    </dgm:pt>
    <dgm:pt modelId="{92590630-714F-41B4-BA56-97001C17C1A3}" type="pres">
      <dgm:prSet presAssocID="{45D8BFBE-F671-4C74-A19F-9A0E84793DA3}" presName="image" presStyleLbl="fgImgPlace1" presStyleIdx="1" presStyleCnt="2"/>
      <dgm:spPr>
        <a:blipFill rotWithShape="1">
          <a:blip xmlns:r="http://schemas.openxmlformats.org/officeDocument/2006/relationships" r:embed="rId2"/>
          <a:stretch>
            <a:fillRect/>
          </a:stretch>
        </a:blipFill>
      </dgm:spPr>
    </dgm:pt>
    <dgm:pt modelId="{16427AFE-CC8D-4EC7-9509-A025561DCD99}" type="pres">
      <dgm:prSet presAssocID="{45D8BFBE-F671-4C74-A19F-9A0E84793DA3}" presName="childNode" presStyleLbl="node1" presStyleIdx="1" presStyleCnt="2">
        <dgm:presLayoutVars>
          <dgm:bulletEnabled val="1"/>
        </dgm:presLayoutVars>
      </dgm:prSet>
      <dgm:spPr/>
    </dgm:pt>
    <dgm:pt modelId="{3ABC2617-5B34-4603-A2DF-A659655E1A07}" type="pres">
      <dgm:prSet presAssocID="{45D8BFBE-F671-4C74-A19F-9A0E84793DA3}" presName="parentNode" presStyleLbl="revTx" presStyleIdx="1" presStyleCnt="2">
        <dgm:presLayoutVars>
          <dgm:chMax val="0"/>
          <dgm:bulletEnabled val="1"/>
        </dgm:presLayoutVars>
      </dgm:prSet>
      <dgm:spPr/>
    </dgm:pt>
  </dgm:ptLst>
  <dgm:cxnLst>
    <dgm:cxn modelId="{0ADDDE1C-AC6D-4796-AB1B-845CFF9CC9F5}" srcId="{740B0368-0A92-4415-9D77-0B0ADCCED24E}" destId="{05EB9B97-0BF6-4CE2-9CAC-C1267772755D}" srcOrd="4" destOrd="0" parTransId="{34B24069-C9E2-4C61-9BF6-E9EFE4081B75}" sibTransId="{1C548BD4-9066-4534-97F4-8A3996FDC1B7}"/>
    <dgm:cxn modelId="{CA7E8937-B5C4-4EBB-AE04-3F68F2331C10}" srcId="{740B0368-0A92-4415-9D77-0B0ADCCED24E}" destId="{D0C93C20-8901-482D-8009-1BC9B19A2FF9}" srcOrd="2" destOrd="0" parTransId="{09F60090-E03F-412D-8019-B7F36C940887}" sibTransId="{66972495-A70E-4C6C-B401-6F447DBF4D5F}"/>
    <dgm:cxn modelId="{4B50BF6C-3E0C-45F2-909D-AC5E3F1C6919}" srcId="{45D8BFBE-F671-4C74-A19F-9A0E84793DA3}" destId="{38A4540E-F49A-4B9C-8A11-3C49CADB3933}" srcOrd="2" destOrd="0" parTransId="{C0621441-6F13-42FE-A22F-A981DAF02EE3}" sibTransId="{7FC637A5-D055-43D6-A828-D6403855DA8A}"/>
    <dgm:cxn modelId="{2BBC6843-C23C-48C2-A107-B96FC333BB3E}" type="presOf" srcId="{5CDB01B0-FEE5-40EC-8C6E-2A30A4862896}" destId="{5F1CAC31-ADBF-4F10-9446-77A5F70DC5BB}" srcOrd="0" destOrd="6" presId="urn:microsoft.com/office/officeart/2005/8/layout/hList2"/>
    <dgm:cxn modelId="{12EA383D-0FF5-4437-B675-BB479A79079F}" type="presOf" srcId="{D0C93C20-8901-482D-8009-1BC9B19A2FF9}" destId="{5F1CAC31-ADBF-4F10-9446-77A5F70DC5BB}" srcOrd="0" destOrd="2" presId="urn:microsoft.com/office/officeart/2005/8/layout/hList2"/>
    <dgm:cxn modelId="{ECD43425-63DD-4597-97BA-7B729B22B319}" type="presOf" srcId="{B0ED4030-6A88-43C3-9EBB-CA76CD58945A}" destId="{C2C19DD3-2C1F-441B-ABFA-F0C6AA0738D8}" srcOrd="0" destOrd="0" presId="urn:microsoft.com/office/officeart/2005/8/layout/hList2"/>
    <dgm:cxn modelId="{F0773AEF-CC0C-47FF-8714-19CF51A89EF7}" srcId="{740B0368-0A92-4415-9D77-0B0ADCCED24E}" destId="{E7F7E212-57F1-473C-9C37-C8B1CAED4D88}" srcOrd="3" destOrd="0" parTransId="{30DC426D-7C59-49F6-AB85-64ED9C7E1DF0}" sibTransId="{9D602282-770A-4DE9-BF4A-8D2A910CED30}"/>
    <dgm:cxn modelId="{C72BD70E-C1FE-423B-AFC4-9C04899A07B2}" type="presOf" srcId="{693306A1-7443-40D0-86D5-771535F86B0F}" destId="{5F1CAC31-ADBF-4F10-9446-77A5F70DC5BB}" srcOrd="0" destOrd="1" presId="urn:microsoft.com/office/officeart/2005/8/layout/hList2"/>
    <dgm:cxn modelId="{505BBBC0-D77D-42E0-A203-9DB8B3507766}" type="presOf" srcId="{EC7D690A-7FE0-497E-8632-519AA3DD194E}" destId="{5F1CAC31-ADBF-4F10-9446-77A5F70DC5BB}" srcOrd="0" destOrd="7" presId="urn:microsoft.com/office/officeart/2005/8/layout/hList2"/>
    <dgm:cxn modelId="{9249B862-6A67-43AD-891E-C07C1C89CE98}" srcId="{B0ED4030-6A88-43C3-9EBB-CA76CD58945A}" destId="{740B0368-0A92-4415-9D77-0B0ADCCED24E}" srcOrd="0" destOrd="0" parTransId="{09A78FD1-912B-4632-9F1A-3A1E42676175}" sibTransId="{85AF8848-E5CC-4C94-87A5-88C3B5D32B3F}"/>
    <dgm:cxn modelId="{B1503CF2-F895-4618-B559-84E2B6DEB726}" type="presOf" srcId="{55167B33-586A-4128-8F30-C18699CE60F9}" destId="{16427AFE-CC8D-4EC7-9509-A025561DCD99}" srcOrd="0" destOrd="0" presId="urn:microsoft.com/office/officeart/2005/8/layout/hList2"/>
    <dgm:cxn modelId="{EE097FA1-568F-4E14-AD5B-D0A62320496B}" type="presOf" srcId="{38A4540E-F49A-4B9C-8A11-3C49CADB3933}" destId="{16427AFE-CC8D-4EC7-9509-A025561DCD99}" srcOrd="0" destOrd="2" presId="urn:microsoft.com/office/officeart/2005/8/layout/hList2"/>
    <dgm:cxn modelId="{0CFD38CB-130D-46A6-AC1F-307874EACFD3}" type="presOf" srcId="{45D8BFBE-F671-4C74-A19F-9A0E84793DA3}" destId="{3ABC2617-5B34-4603-A2DF-A659655E1A07}" srcOrd="0" destOrd="0" presId="urn:microsoft.com/office/officeart/2005/8/layout/hList2"/>
    <dgm:cxn modelId="{DD55D499-0F4A-4CDA-8D5C-96423F9C2F0B}" type="presOf" srcId="{740B0368-0A92-4415-9D77-0B0ADCCED24E}" destId="{B9CB8998-8788-47F9-BC21-04ADB54E03DC}" srcOrd="0" destOrd="0" presId="urn:microsoft.com/office/officeart/2005/8/layout/hList2"/>
    <dgm:cxn modelId="{5CA7B4BF-F8DD-4DF2-BB06-C7DBFD735EB1}" srcId="{740B0368-0A92-4415-9D77-0B0ADCCED24E}" destId="{693306A1-7443-40D0-86D5-771535F86B0F}" srcOrd="1" destOrd="0" parTransId="{80F65435-360E-4EF7-B2FE-91CA475CFF47}" sibTransId="{0FB440A5-9AB4-4012-B1A1-F1989879B61B}"/>
    <dgm:cxn modelId="{2F440B94-093A-4F5D-B597-EDB1840F63C3}" srcId="{45D8BFBE-F671-4C74-A19F-9A0E84793DA3}" destId="{55167B33-586A-4128-8F30-C18699CE60F9}" srcOrd="0" destOrd="0" parTransId="{A61953DB-F867-4EDD-AE6A-776841E0DDFC}" sibTransId="{9505AB9F-7D6A-4660-8EEC-13DCBAF662AD}"/>
    <dgm:cxn modelId="{729BAD3A-08EF-4465-836D-806BCB74E835}" type="presOf" srcId="{05EB9B97-0BF6-4CE2-9CAC-C1267772755D}" destId="{5F1CAC31-ADBF-4F10-9446-77A5F70DC5BB}" srcOrd="0" destOrd="4" presId="urn:microsoft.com/office/officeart/2005/8/layout/hList2"/>
    <dgm:cxn modelId="{60107106-3CD9-4D3B-9395-8FA84F117E8D}" srcId="{45D8BFBE-F671-4C74-A19F-9A0E84793DA3}" destId="{3363AB01-E4B6-482B-A071-DC4BD77EB890}" srcOrd="1" destOrd="0" parTransId="{AFE34FB6-ACD3-4166-8480-95BCDC2D1A96}" sibTransId="{0B5897B6-0520-4819-98ED-E5BEBD40BE9A}"/>
    <dgm:cxn modelId="{CCFF6B4D-8209-46C6-BBD3-C38E3376ADB7}" srcId="{B0ED4030-6A88-43C3-9EBB-CA76CD58945A}" destId="{45D8BFBE-F671-4C74-A19F-9A0E84793DA3}" srcOrd="1" destOrd="0" parTransId="{4AB7DFBB-4FAE-4B09-90DE-21997FC2DD16}" sibTransId="{BA5349A2-A880-4FB6-99F1-6AF3A1CA9FBC}"/>
    <dgm:cxn modelId="{6C2B4B5D-B367-47FB-903D-C78A814ADC39}" type="presOf" srcId="{76D416AC-3877-4A86-BA0F-243985BDB094}" destId="{5F1CAC31-ADBF-4F10-9446-77A5F70DC5BB}" srcOrd="0" destOrd="5" presId="urn:microsoft.com/office/officeart/2005/8/layout/hList2"/>
    <dgm:cxn modelId="{D26C3709-4D00-4AF3-90B6-16BEC8270DA6}" type="presOf" srcId="{3363AB01-E4B6-482B-A071-DC4BD77EB890}" destId="{16427AFE-CC8D-4EC7-9509-A025561DCD99}" srcOrd="0" destOrd="1" presId="urn:microsoft.com/office/officeart/2005/8/layout/hList2"/>
    <dgm:cxn modelId="{3323C2FD-9FF2-45B1-A4F6-DBA180F8F82E}" type="presOf" srcId="{E7F7E212-57F1-473C-9C37-C8B1CAED4D88}" destId="{5F1CAC31-ADBF-4F10-9446-77A5F70DC5BB}" srcOrd="0" destOrd="3" presId="urn:microsoft.com/office/officeart/2005/8/layout/hList2"/>
    <dgm:cxn modelId="{21C7AAE0-AE65-42CF-8FEF-29C0FEDD48E5}" srcId="{740B0368-0A92-4415-9D77-0B0ADCCED24E}" destId="{76D416AC-3877-4A86-BA0F-243985BDB094}" srcOrd="5" destOrd="0" parTransId="{534A9438-3D6A-4DCD-ACA1-A1237940E003}" sibTransId="{BA8D2844-C3F1-4CB8-A6C2-CF1A63AE0337}"/>
    <dgm:cxn modelId="{7E6714C1-0019-4364-A4B9-923FF570B72B}" srcId="{740B0368-0A92-4415-9D77-0B0ADCCED24E}" destId="{EC7D690A-7FE0-497E-8632-519AA3DD194E}" srcOrd="7" destOrd="0" parTransId="{C428B5A8-AD37-4098-A47A-A4C267832271}" sibTransId="{5472B525-5722-4B16-AE86-8CA35BC234F1}"/>
    <dgm:cxn modelId="{5B3D90F7-4E63-4E7D-8F6F-D6081D6DA771}" srcId="{740B0368-0A92-4415-9D77-0B0ADCCED24E}" destId="{90E0B387-F361-463D-B354-9D729210946D}" srcOrd="0" destOrd="0" parTransId="{1F540D8C-47E0-4650-A767-9B8F735C3C6C}" sibTransId="{5DFA34F9-4DF4-4ED5-9654-DFF621B31D19}"/>
    <dgm:cxn modelId="{F2C1F134-0697-4923-ABA2-F160118878E7}" srcId="{740B0368-0A92-4415-9D77-0B0ADCCED24E}" destId="{5CDB01B0-FEE5-40EC-8C6E-2A30A4862896}" srcOrd="6" destOrd="0" parTransId="{CF0F5471-2D21-4FCB-8377-7594BE4A0D02}" sibTransId="{248A461B-4B57-44D4-84DA-3AD26A64C0ED}"/>
    <dgm:cxn modelId="{CC7499B7-A220-4505-80B8-6644014BA13E}" type="presOf" srcId="{90E0B387-F361-463D-B354-9D729210946D}" destId="{5F1CAC31-ADBF-4F10-9446-77A5F70DC5BB}" srcOrd="0" destOrd="0" presId="urn:microsoft.com/office/officeart/2005/8/layout/hList2"/>
    <dgm:cxn modelId="{2FA803E8-D6D4-4ED5-BFD0-57BADB16818F}" type="presParOf" srcId="{C2C19DD3-2C1F-441B-ABFA-F0C6AA0738D8}" destId="{BFF160B2-801F-4658-BDBC-BAB6FDCBD6B6}" srcOrd="0" destOrd="0" presId="urn:microsoft.com/office/officeart/2005/8/layout/hList2"/>
    <dgm:cxn modelId="{6FC564DE-FD8F-4638-9651-41B74597F2A5}" type="presParOf" srcId="{BFF160B2-801F-4658-BDBC-BAB6FDCBD6B6}" destId="{5BCE7B43-D05E-4751-8094-E08133BA492F}" srcOrd="0" destOrd="0" presId="urn:microsoft.com/office/officeart/2005/8/layout/hList2"/>
    <dgm:cxn modelId="{36C76E5F-05B9-447B-A8A9-98FBA50C204B}" type="presParOf" srcId="{BFF160B2-801F-4658-BDBC-BAB6FDCBD6B6}" destId="{5F1CAC31-ADBF-4F10-9446-77A5F70DC5BB}" srcOrd="1" destOrd="0" presId="urn:microsoft.com/office/officeart/2005/8/layout/hList2"/>
    <dgm:cxn modelId="{74437B08-E005-40C4-B779-885ED98CBBA4}" type="presParOf" srcId="{BFF160B2-801F-4658-BDBC-BAB6FDCBD6B6}" destId="{B9CB8998-8788-47F9-BC21-04ADB54E03DC}" srcOrd="2" destOrd="0" presId="urn:microsoft.com/office/officeart/2005/8/layout/hList2"/>
    <dgm:cxn modelId="{DE627F7B-DCA3-428B-86E8-02A826AFF0ED}" type="presParOf" srcId="{C2C19DD3-2C1F-441B-ABFA-F0C6AA0738D8}" destId="{D30E72F2-21C9-461B-B006-8C6047F0DF41}" srcOrd="1" destOrd="0" presId="urn:microsoft.com/office/officeart/2005/8/layout/hList2"/>
    <dgm:cxn modelId="{33767457-DF18-4818-9126-0FDC2E70BB0A}" type="presParOf" srcId="{C2C19DD3-2C1F-441B-ABFA-F0C6AA0738D8}" destId="{76DF0FD2-7F77-4BE5-88A9-4417B40BA61B}" srcOrd="2" destOrd="0" presId="urn:microsoft.com/office/officeart/2005/8/layout/hList2"/>
    <dgm:cxn modelId="{1A62E42F-695B-4016-A399-39436609678D}" type="presParOf" srcId="{76DF0FD2-7F77-4BE5-88A9-4417B40BA61B}" destId="{92590630-714F-41B4-BA56-97001C17C1A3}" srcOrd="0" destOrd="0" presId="urn:microsoft.com/office/officeart/2005/8/layout/hList2"/>
    <dgm:cxn modelId="{58E9CAA3-ACC8-4173-85BC-FA4574079911}" type="presParOf" srcId="{76DF0FD2-7F77-4BE5-88A9-4417B40BA61B}" destId="{16427AFE-CC8D-4EC7-9509-A025561DCD99}" srcOrd="1" destOrd="0" presId="urn:microsoft.com/office/officeart/2005/8/layout/hList2"/>
    <dgm:cxn modelId="{2624B06F-550C-4707-B154-8C3838FA175B}" type="presParOf" srcId="{76DF0FD2-7F77-4BE5-88A9-4417B40BA61B}" destId="{3ABC2617-5B34-4603-A2DF-A659655E1A07}"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AC08AD-4834-4352-8BFE-5826A06C6FD1}"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326A8CB3-CFC3-40A9-AF78-130CA11B4A67}" type="pres">
      <dgm:prSet presAssocID="{DAAC08AD-4834-4352-8BFE-5826A06C6FD1}" presName="linear" presStyleCnt="0">
        <dgm:presLayoutVars>
          <dgm:dir/>
          <dgm:resizeHandles val="exact"/>
        </dgm:presLayoutVars>
      </dgm:prSet>
      <dgm:spPr/>
    </dgm:pt>
  </dgm:ptLst>
  <dgm:cxnLst>
    <dgm:cxn modelId="{46AA9224-F41F-4477-B0D8-0F19D27600A2}" type="presOf" srcId="{DAAC08AD-4834-4352-8BFE-5826A06C6FD1}" destId="{326A8CB3-CFC3-40A9-AF78-130CA11B4A67}" srcOrd="0"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0ED4030-6A88-43C3-9EBB-CA76CD58945A}" type="doc">
      <dgm:prSet loTypeId="urn:microsoft.com/office/officeart/2005/8/layout/hList2" loCatId="picture" qsTypeId="urn:microsoft.com/office/officeart/2005/8/quickstyle/simple1" qsCatId="simple" csTypeId="urn:microsoft.com/office/officeart/2005/8/colors/accent2_1" csCatId="accent2" phldr="1"/>
      <dgm:spPr/>
      <dgm:t>
        <a:bodyPr/>
        <a:lstStyle/>
        <a:p>
          <a:endParaRPr lang="en-US"/>
        </a:p>
      </dgm:t>
    </dgm:pt>
    <dgm:pt modelId="{F1FCC4C0-AFC2-4E2A-B4DE-E54792EE272D}">
      <dgm:prSet custT="1"/>
      <dgm:spPr/>
      <dgm:t>
        <a:bodyPr/>
        <a:lstStyle/>
        <a:p>
          <a:pPr rtl="0">
            <a:spcAft>
              <a:spcPts val="0"/>
            </a:spcAft>
          </a:pPr>
          <a:r>
            <a:rPr lang="en-US" sz="2000" b="1" dirty="0"/>
            <a:t>Safety Analysis</a:t>
          </a:r>
        </a:p>
      </dgm:t>
    </dgm:pt>
    <dgm:pt modelId="{6B99E90C-4A67-4CF2-B31A-614E50144C3A}" type="parTrans" cxnId="{6B8BF925-3090-452D-945F-AD1EE5330DCD}">
      <dgm:prSet/>
      <dgm:spPr/>
      <dgm:t>
        <a:bodyPr/>
        <a:lstStyle/>
        <a:p>
          <a:endParaRPr lang="en-US"/>
        </a:p>
      </dgm:t>
    </dgm:pt>
    <dgm:pt modelId="{860C135D-A3C2-4E7F-B020-627C38D767B0}" type="sibTrans" cxnId="{6B8BF925-3090-452D-945F-AD1EE5330DCD}">
      <dgm:prSet/>
      <dgm:spPr/>
      <dgm:t>
        <a:bodyPr/>
        <a:lstStyle/>
        <a:p>
          <a:endParaRPr lang="en-US"/>
        </a:p>
      </dgm:t>
    </dgm:pt>
    <dgm:pt modelId="{C7942791-7B09-4950-BC4B-B76B4792CE2F}">
      <dgm:prSet custT="1"/>
      <dgm:spPr/>
      <dgm:t>
        <a:bodyPr/>
        <a:lstStyle/>
        <a:p>
          <a:pPr rtl="0">
            <a:spcAft>
              <a:spcPts val="0"/>
            </a:spcAft>
          </a:pPr>
          <a:r>
            <a:rPr lang="en-US" sz="1600" b="0" dirty="0"/>
            <a:t>A safety analysis of the system is to be provided</a:t>
          </a:r>
        </a:p>
      </dgm:t>
    </dgm:pt>
    <dgm:pt modelId="{F82D1E8E-EB4B-4D3C-926A-168FC6DC557F}" type="parTrans" cxnId="{3AE29617-7259-4DE0-A556-CA7C28E9A7F5}">
      <dgm:prSet/>
      <dgm:spPr/>
      <dgm:t>
        <a:bodyPr/>
        <a:lstStyle/>
        <a:p>
          <a:endParaRPr lang="en-US"/>
        </a:p>
      </dgm:t>
    </dgm:pt>
    <dgm:pt modelId="{A43247FE-37EC-44B8-A0CA-96CF3D01568E}" type="sibTrans" cxnId="{3AE29617-7259-4DE0-A556-CA7C28E9A7F5}">
      <dgm:prSet/>
      <dgm:spPr/>
      <dgm:t>
        <a:bodyPr/>
        <a:lstStyle/>
        <a:p>
          <a:endParaRPr lang="en-US"/>
        </a:p>
      </dgm:t>
    </dgm:pt>
    <dgm:pt modelId="{A9B707AA-E30C-4A8B-924D-8F5762FC2BA1}">
      <dgm:prSet custT="1"/>
      <dgm:spPr/>
      <dgm:t>
        <a:bodyPr/>
        <a:lstStyle/>
        <a:p>
          <a:pPr rtl="0">
            <a:spcAft>
              <a:spcPts val="0"/>
            </a:spcAft>
          </a:pPr>
          <a:r>
            <a:rPr lang="en-US" sz="1600" b="0" dirty="0"/>
            <a:t>Guidance obtained from standards such as:</a:t>
          </a:r>
        </a:p>
      </dgm:t>
    </dgm:pt>
    <dgm:pt modelId="{43D8A3F5-0908-46A8-930E-AF42F83AECEF}" type="parTrans" cxnId="{1534369F-F9CD-4720-8213-B74A5B1ECDDA}">
      <dgm:prSet/>
      <dgm:spPr/>
      <dgm:t>
        <a:bodyPr/>
        <a:lstStyle/>
        <a:p>
          <a:endParaRPr lang="en-US"/>
        </a:p>
      </dgm:t>
    </dgm:pt>
    <dgm:pt modelId="{1C7539E5-24B8-41CA-9FC6-9AD4A4EAD503}" type="sibTrans" cxnId="{1534369F-F9CD-4720-8213-B74A5B1ECDDA}">
      <dgm:prSet/>
      <dgm:spPr/>
      <dgm:t>
        <a:bodyPr/>
        <a:lstStyle/>
        <a:p>
          <a:endParaRPr lang="en-US"/>
        </a:p>
      </dgm:t>
    </dgm:pt>
    <dgm:pt modelId="{71F16132-33A2-4416-91A3-A253CFF5B392}">
      <dgm:prSet custT="1"/>
      <dgm:spPr/>
      <dgm:t>
        <a:bodyPr/>
        <a:lstStyle/>
        <a:p>
          <a:pPr rtl="0">
            <a:spcAft>
              <a:spcPts val="0"/>
            </a:spcAft>
          </a:pPr>
          <a:r>
            <a:rPr lang="en-US" sz="1600" b="0" dirty="0"/>
            <a:t>IEC 60812</a:t>
          </a:r>
        </a:p>
      </dgm:t>
    </dgm:pt>
    <dgm:pt modelId="{D82A9EAF-1995-4D9D-9BBC-75DF4294E84A}" type="parTrans" cxnId="{7F9BC27C-761B-48ED-8C04-BFE4CDE787DE}">
      <dgm:prSet/>
      <dgm:spPr/>
      <dgm:t>
        <a:bodyPr/>
        <a:lstStyle/>
        <a:p>
          <a:endParaRPr lang="en-US"/>
        </a:p>
      </dgm:t>
    </dgm:pt>
    <dgm:pt modelId="{7790745E-F523-43D2-BCEC-7707D5F82B2C}" type="sibTrans" cxnId="{7F9BC27C-761B-48ED-8C04-BFE4CDE787DE}">
      <dgm:prSet/>
      <dgm:spPr/>
      <dgm:t>
        <a:bodyPr/>
        <a:lstStyle/>
        <a:p>
          <a:endParaRPr lang="en-US"/>
        </a:p>
      </dgm:t>
    </dgm:pt>
    <dgm:pt modelId="{3027B912-6A4A-4B63-9560-94E767DF22DA}">
      <dgm:prSet custT="1"/>
      <dgm:spPr/>
      <dgm:t>
        <a:bodyPr/>
        <a:lstStyle/>
        <a:p>
          <a:pPr rtl="0">
            <a:spcAft>
              <a:spcPts val="0"/>
            </a:spcAft>
          </a:pPr>
          <a:r>
            <a:rPr lang="en-US" sz="1600" b="0" dirty="0"/>
            <a:t>IEC 61025</a:t>
          </a:r>
        </a:p>
      </dgm:t>
    </dgm:pt>
    <dgm:pt modelId="{6245D015-1A0A-4251-9E0D-A0640ED81311}" type="parTrans" cxnId="{C4420634-9C5F-43CD-8744-221D89C116AE}">
      <dgm:prSet/>
      <dgm:spPr/>
      <dgm:t>
        <a:bodyPr/>
        <a:lstStyle/>
        <a:p>
          <a:endParaRPr lang="en-US"/>
        </a:p>
      </dgm:t>
    </dgm:pt>
    <dgm:pt modelId="{192E9078-72CF-41CE-ABA2-8D006633D021}" type="sibTrans" cxnId="{C4420634-9C5F-43CD-8744-221D89C116AE}">
      <dgm:prSet/>
      <dgm:spPr/>
      <dgm:t>
        <a:bodyPr/>
        <a:lstStyle/>
        <a:p>
          <a:endParaRPr lang="en-US"/>
        </a:p>
      </dgm:t>
    </dgm:pt>
    <dgm:pt modelId="{5DB4CC4C-7840-4626-B3F5-90B145B9599B}">
      <dgm:prSet custT="1"/>
      <dgm:spPr/>
      <dgm:t>
        <a:bodyPr/>
        <a:lstStyle/>
        <a:p>
          <a:pPr rtl="0">
            <a:spcAft>
              <a:spcPts val="0"/>
            </a:spcAft>
          </a:pPr>
          <a:r>
            <a:rPr lang="en-US" sz="1600" b="0" dirty="0"/>
            <a:t>MIL-STD-1629A</a:t>
          </a:r>
        </a:p>
      </dgm:t>
    </dgm:pt>
    <dgm:pt modelId="{1E6FE422-C432-4187-9C4E-E1144D4CC1FE}" type="parTrans" cxnId="{58583C90-6214-49FA-8737-680730D660E5}">
      <dgm:prSet/>
      <dgm:spPr/>
      <dgm:t>
        <a:bodyPr/>
        <a:lstStyle/>
        <a:p>
          <a:endParaRPr lang="en-US"/>
        </a:p>
      </dgm:t>
    </dgm:pt>
    <dgm:pt modelId="{6A998D94-2E09-4CE5-AB5A-77CDBA2BEF4F}" type="sibTrans" cxnId="{58583C90-6214-49FA-8737-680730D660E5}">
      <dgm:prSet/>
      <dgm:spPr/>
      <dgm:t>
        <a:bodyPr/>
        <a:lstStyle/>
        <a:p>
          <a:endParaRPr lang="en-US"/>
        </a:p>
      </dgm:t>
    </dgm:pt>
    <dgm:pt modelId="{B10523A2-AB5F-4A7A-A064-9394560E641D}">
      <dgm:prSet custT="1"/>
      <dgm:spPr/>
      <dgm:t>
        <a:bodyPr/>
        <a:lstStyle/>
        <a:p>
          <a:pPr rtl="0">
            <a:spcAft>
              <a:spcPts val="0"/>
            </a:spcAft>
          </a:pPr>
          <a:r>
            <a:rPr lang="en-US" sz="1600" b="0" dirty="0"/>
            <a:t>UL 991/CSA C22.2 No. 0.8</a:t>
          </a:r>
        </a:p>
      </dgm:t>
    </dgm:pt>
    <dgm:pt modelId="{D89DE857-150E-448A-93AC-620B28A08A39}" type="parTrans" cxnId="{F37A04F0-0EA5-45B8-8B8D-7037587A0394}">
      <dgm:prSet/>
      <dgm:spPr/>
      <dgm:t>
        <a:bodyPr/>
        <a:lstStyle/>
        <a:p>
          <a:endParaRPr lang="en-US"/>
        </a:p>
      </dgm:t>
    </dgm:pt>
    <dgm:pt modelId="{C01FA153-0E07-45F1-A6D8-499B6D4C5184}" type="sibTrans" cxnId="{F37A04F0-0EA5-45B8-8B8D-7037587A0394}">
      <dgm:prSet/>
      <dgm:spPr/>
      <dgm:t>
        <a:bodyPr/>
        <a:lstStyle/>
        <a:p>
          <a:endParaRPr lang="en-US"/>
        </a:p>
      </dgm:t>
    </dgm:pt>
    <dgm:pt modelId="{B81BFE85-AC06-4BC8-AB1F-3364D3598144}">
      <dgm:prSet custT="1"/>
      <dgm:spPr/>
      <dgm:t>
        <a:bodyPr/>
        <a:lstStyle/>
        <a:p>
          <a:pPr rtl="0">
            <a:spcAft>
              <a:spcPts val="0"/>
            </a:spcAft>
          </a:pPr>
          <a:r>
            <a:rPr lang="en-US" sz="1600" b="0" dirty="0"/>
            <a:t>Electronics and/or software determined critical to be evaluated for functional safety</a:t>
          </a:r>
        </a:p>
      </dgm:t>
    </dgm:pt>
    <dgm:pt modelId="{25E38985-7002-444C-9999-4606A23CBDEE}" type="parTrans" cxnId="{1331A86F-372E-44E3-B084-23EAE79B96EE}">
      <dgm:prSet/>
      <dgm:spPr/>
      <dgm:t>
        <a:bodyPr/>
        <a:lstStyle/>
        <a:p>
          <a:endParaRPr lang="en-US"/>
        </a:p>
      </dgm:t>
    </dgm:pt>
    <dgm:pt modelId="{98E69057-CFEE-4F57-9E12-DA6D810F57D0}" type="sibTrans" cxnId="{1331A86F-372E-44E3-B084-23EAE79B96EE}">
      <dgm:prSet/>
      <dgm:spPr/>
      <dgm:t>
        <a:bodyPr/>
        <a:lstStyle/>
        <a:p>
          <a:endParaRPr lang="en-US"/>
        </a:p>
      </dgm:t>
    </dgm:pt>
    <dgm:pt modelId="{0C56DFCB-3FB1-46ED-BCDC-30288B3CB188}">
      <dgm:prSet custT="1"/>
      <dgm:spPr/>
      <dgm:t>
        <a:bodyPr/>
        <a:lstStyle/>
        <a:p>
          <a:pPr rtl="0">
            <a:spcAft>
              <a:spcPts val="0"/>
            </a:spcAft>
          </a:pPr>
          <a:r>
            <a:rPr lang="en-US" sz="1600" b="0" dirty="0"/>
            <a:t>Based upon determined SIL or level</a:t>
          </a:r>
        </a:p>
      </dgm:t>
    </dgm:pt>
    <dgm:pt modelId="{A2CE0559-33DD-476E-891A-E34EEBA8D06D}" type="parTrans" cxnId="{FFA7CEAB-A13E-4338-AC70-8A31EFD8333D}">
      <dgm:prSet/>
      <dgm:spPr/>
      <dgm:t>
        <a:bodyPr/>
        <a:lstStyle/>
        <a:p>
          <a:endParaRPr lang="en-US"/>
        </a:p>
      </dgm:t>
    </dgm:pt>
    <dgm:pt modelId="{293674EA-FCA3-4E3B-8303-191DB8809B7B}" type="sibTrans" cxnId="{FFA7CEAB-A13E-4338-AC70-8A31EFD8333D}">
      <dgm:prSet/>
      <dgm:spPr/>
      <dgm:t>
        <a:bodyPr/>
        <a:lstStyle/>
        <a:p>
          <a:endParaRPr lang="en-US"/>
        </a:p>
      </dgm:t>
    </dgm:pt>
    <dgm:pt modelId="{33F4DFBC-9D92-4756-B87C-114F81F51EFE}">
      <dgm:prSet custT="1"/>
      <dgm:spPr/>
      <dgm:t>
        <a:bodyPr/>
        <a:lstStyle/>
        <a:p>
          <a:pPr rtl="0">
            <a:spcAft>
              <a:spcPts val="0"/>
            </a:spcAft>
          </a:pPr>
          <a:r>
            <a:rPr lang="en-US" sz="1600" b="0" dirty="0"/>
            <a:t>UL 1998</a:t>
          </a:r>
        </a:p>
      </dgm:t>
    </dgm:pt>
    <dgm:pt modelId="{F27A29E1-65E7-429D-A2D1-A54D46A410D5}" type="parTrans" cxnId="{F66E4127-CF21-474D-A77D-F4C00D5E0E80}">
      <dgm:prSet/>
      <dgm:spPr/>
      <dgm:t>
        <a:bodyPr/>
        <a:lstStyle/>
        <a:p>
          <a:endParaRPr lang="en-US"/>
        </a:p>
      </dgm:t>
    </dgm:pt>
    <dgm:pt modelId="{00C90A5B-BF8B-41AC-ADDD-B949200F441C}" type="sibTrans" cxnId="{F66E4127-CF21-474D-A77D-F4C00D5E0E80}">
      <dgm:prSet/>
      <dgm:spPr/>
      <dgm:t>
        <a:bodyPr/>
        <a:lstStyle/>
        <a:p>
          <a:endParaRPr lang="en-US"/>
        </a:p>
      </dgm:t>
    </dgm:pt>
    <dgm:pt modelId="{00DD3144-FA07-42D2-B783-31E38A4DB5BF}">
      <dgm:prSet custT="1"/>
      <dgm:spPr/>
      <dgm:t>
        <a:bodyPr/>
        <a:lstStyle/>
        <a:p>
          <a:pPr rtl="0">
            <a:spcAft>
              <a:spcPts val="0"/>
            </a:spcAft>
          </a:pPr>
          <a:r>
            <a:rPr lang="en-US" sz="1600" b="0" dirty="0"/>
            <a:t>UL 60730-1</a:t>
          </a:r>
        </a:p>
      </dgm:t>
    </dgm:pt>
    <dgm:pt modelId="{7D57B308-09D6-4661-B202-BFD00C6BD233}" type="parTrans" cxnId="{A2C7E402-DDA4-4D54-9B72-DE5872AA239C}">
      <dgm:prSet/>
      <dgm:spPr/>
      <dgm:t>
        <a:bodyPr/>
        <a:lstStyle/>
        <a:p>
          <a:endParaRPr lang="en-US"/>
        </a:p>
      </dgm:t>
    </dgm:pt>
    <dgm:pt modelId="{7C6AF172-AB81-4B47-9EAE-BDFE1ED400F9}" type="sibTrans" cxnId="{A2C7E402-DDA4-4D54-9B72-DE5872AA239C}">
      <dgm:prSet/>
      <dgm:spPr/>
      <dgm:t>
        <a:bodyPr/>
        <a:lstStyle/>
        <a:p>
          <a:endParaRPr lang="en-US"/>
        </a:p>
      </dgm:t>
    </dgm:pt>
    <dgm:pt modelId="{05C3A306-C5AF-471D-A3BF-47BE917E97BE}">
      <dgm:prSet custT="1"/>
      <dgm:spPr/>
      <dgm:t>
        <a:bodyPr/>
        <a:lstStyle/>
        <a:p>
          <a:pPr rtl="0">
            <a:spcAft>
              <a:spcPts val="0"/>
            </a:spcAft>
          </a:pPr>
          <a:r>
            <a:rPr lang="en-US" sz="1600" b="0" dirty="0"/>
            <a:t>IEC 61508</a:t>
          </a:r>
        </a:p>
      </dgm:t>
    </dgm:pt>
    <dgm:pt modelId="{F0315F9F-E8DB-485C-A1DB-629267CCEA83}" type="parTrans" cxnId="{34C0BF7F-E4CF-40F8-8391-04944B4BB431}">
      <dgm:prSet/>
      <dgm:spPr/>
      <dgm:t>
        <a:bodyPr/>
        <a:lstStyle/>
        <a:p>
          <a:endParaRPr lang="en-US"/>
        </a:p>
      </dgm:t>
    </dgm:pt>
    <dgm:pt modelId="{58F6CC03-87E1-4109-B43E-5022F36CF6A0}" type="sibTrans" cxnId="{34C0BF7F-E4CF-40F8-8391-04944B4BB431}">
      <dgm:prSet/>
      <dgm:spPr/>
      <dgm:t>
        <a:bodyPr/>
        <a:lstStyle/>
        <a:p>
          <a:endParaRPr lang="en-US"/>
        </a:p>
      </dgm:t>
    </dgm:pt>
    <dgm:pt modelId="{65887F03-BCA8-4D45-97A3-F0569F34A86C}">
      <dgm:prSet custT="1"/>
      <dgm:spPr/>
      <dgm:t>
        <a:bodyPr/>
        <a:lstStyle/>
        <a:p>
          <a:pPr rtl="0">
            <a:spcAft>
              <a:spcPts val="0"/>
            </a:spcAft>
          </a:pPr>
          <a:r>
            <a:rPr lang="en-US" sz="2000" b="1" dirty="0"/>
            <a:t>Fluid Handling &amp; Containment </a:t>
          </a:r>
        </a:p>
      </dgm:t>
    </dgm:pt>
    <dgm:pt modelId="{AA19788C-D395-4410-8718-297BAFE1311E}" type="parTrans" cxnId="{44E18452-EF27-42C5-8B53-451763FF2B6F}">
      <dgm:prSet/>
      <dgm:spPr/>
      <dgm:t>
        <a:bodyPr/>
        <a:lstStyle/>
        <a:p>
          <a:endParaRPr lang="en-US"/>
        </a:p>
      </dgm:t>
    </dgm:pt>
    <dgm:pt modelId="{4EBCF646-4B8B-4076-91BE-27F08618BE15}" type="sibTrans" cxnId="{44E18452-EF27-42C5-8B53-451763FF2B6F}">
      <dgm:prSet/>
      <dgm:spPr/>
      <dgm:t>
        <a:bodyPr/>
        <a:lstStyle/>
        <a:p>
          <a:endParaRPr lang="en-US"/>
        </a:p>
      </dgm:t>
    </dgm:pt>
    <dgm:pt modelId="{FDB7976C-AB53-4B3C-B41A-2BA39F60678F}">
      <dgm:prSet custT="1"/>
      <dgm:spPr/>
      <dgm:t>
        <a:bodyPr/>
        <a:lstStyle/>
        <a:p>
          <a:r>
            <a:rPr lang="en-US" sz="2000" b="0" dirty="0"/>
            <a:t>Piping</a:t>
          </a:r>
        </a:p>
      </dgm:t>
    </dgm:pt>
    <dgm:pt modelId="{6B41EE85-B113-4ABD-81FA-850318097983}" type="parTrans" cxnId="{40117D1D-6716-4412-A03F-921FD61EEB55}">
      <dgm:prSet/>
      <dgm:spPr/>
      <dgm:t>
        <a:bodyPr/>
        <a:lstStyle/>
        <a:p>
          <a:endParaRPr lang="en-US"/>
        </a:p>
      </dgm:t>
    </dgm:pt>
    <dgm:pt modelId="{53B348DE-2BC7-42CA-9298-DA8CEBF60A3D}" type="sibTrans" cxnId="{40117D1D-6716-4412-A03F-921FD61EEB55}">
      <dgm:prSet/>
      <dgm:spPr/>
      <dgm:t>
        <a:bodyPr/>
        <a:lstStyle/>
        <a:p>
          <a:endParaRPr lang="en-US"/>
        </a:p>
      </dgm:t>
    </dgm:pt>
    <dgm:pt modelId="{2C8C2AE1-032E-4A50-A6A6-CBB669F25A95}">
      <dgm:prSet custT="1"/>
      <dgm:spPr/>
      <dgm:t>
        <a:bodyPr/>
        <a:lstStyle/>
        <a:p>
          <a:r>
            <a:rPr lang="en-US" sz="1800" b="0" dirty="0"/>
            <a:t>ASME Codes for Power Piping, ASME B31 (all applicable parts) or CSA B51, B52, Z662</a:t>
          </a:r>
        </a:p>
      </dgm:t>
    </dgm:pt>
    <dgm:pt modelId="{504CC3FE-291D-4FDA-98EC-460F52E0ABFC}" type="parTrans" cxnId="{3878BC7A-8EC3-44C7-B0AF-7F567935E66E}">
      <dgm:prSet/>
      <dgm:spPr/>
      <dgm:t>
        <a:bodyPr/>
        <a:lstStyle/>
        <a:p>
          <a:endParaRPr lang="en-US"/>
        </a:p>
      </dgm:t>
    </dgm:pt>
    <dgm:pt modelId="{0651CC29-3B0B-44CA-A22F-5BCDF0751EAE}" type="sibTrans" cxnId="{3878BC7A-8EC3-44C7-B0AF-7F567935E66E}">
      <dgm:prSet/>
      <dgm:spPr/>
      <dgm:t>
        <a:bodyPr/>
        <a:lstStyle/>
        <a:p>
          <a:endParaRPr lang="en-US"/>
        </a:p>
      </dgm:t>
    </dgm:pt>
    <dgm:pt modelId="{FAA0914A-19B9-4197-944B-7D95F311C748}">
      <dgm:prSet custT="1"/>
      <dgm:spPr/>
      <dgm:t>
        <a:bodyPr/>
        <a:lstStyle/>
        <a:p>
          <a:r>
            <a:rPr lang="en-US" sz="2000" b="0" dirty="0"/>
            <a:t>Pressure Vessels</a:t>
          </a:r>
        </a:p>
      </dgm:t>
    </dgm:pt>
    <dgm:pt modelId="{0E85422F-FC6D-4B23-A300-8A880FA7F0A0}" type="parTrans" cxnId="{39FFED58-FEEB-4C3D-B28F-E6F689BE70D9}">
      <dgm:prSet/>
      <dgm:spPr/>
      <dgm:t>
        <a:bodyPr/>
        <a:lstStyle/>
        <a:p>
          <a:endParaRPr lang="en-US"/>
        </a:p>
      </dgm:t>
    </dgm:pt>
    <dgm:pt modelId="{B0AD6FB9-8B8D-47F9-ACEB-6A96A9ED15E1}" type="sibTrans" cxnId="{39FFED58-FEEB-4C3D-B28F-E6F689BE70D9}">
      <dgm:prSet/>
      <dgm:spPr/>
      <dgm:t>
        <a:bodyPr/>
        <a:lstStyle/>
        <a:p>
          <a:endParaRPr lang="en-US"/>
        </a:p>
      </dgm:t>
    </dgm:pt>
    <dgm:pt modelId="{50706100-511C-4083-98DE-2842D4C220B9}">
      <dgm:prSet custT="1"/>
      <dgm:spPr/>
      <dgm:t>
        <a:bodyPr/>
        <a:lstStyle/>
        <a:p>
          <a:r>
            <a:rPr lang="en-US" sz="1800" b="0" dirty="0"/>
            <a:t>ASME BPVC and CSA B51</a:t>
          </a:r>
        </a:p>
      </dgm:t>
    </dgm:pt>
    <dgm:pt modelId="{128E8AEF-AD8B-4E56-B57F-23B540E3BC04}" type="parTrans" cxnId="{47996843-713D-48D0-921E-005B580F5C13}">
      <dgm:prSet/>
      <dgm:spPr/>
      <dgm:t>
        <a:bodyPr/>
        <a:lstStyle/>
        <a:p>
          <a:endParaRPr lang="en-US"/>
        </a:p>
      </dgm:t>
    </dgm:pt>
    <dgm:pt modelId="{007DF7D5-A645-4AAA-8EF8-7D33291A0591}" type="sibTrans" cxnId="{47996843-713D-48D0-921E-005B580F5C13}">
      <dgm:prSet/>
      <dgm:spPr/>
      <dgm:t>
        <a:bodyPr/>
        <a:lstStyle/>
        <a:p>
          <a:endParaRPr lang="en-US"/>
        </a:p>
      </dgm:t>
    </dgm:pt>
    <dgm:pt modelId="{9524894B-AD4D-4419-B2C6-46B2E33E0F85}">
      <dgm:prSet custT="1"/>
      <dgm:spPr/>
      <dgm:t>
        <a:bodyPr/>
        <a:lstStyle/>
        <a:p>
          <a:endParaRPr lang="en-US" sz="2000" b="0" dirty="0"/>
        </a:p>
      </dgm:t>
    </dgm:pt>
    <dgm:pt modelId="{3B126859-7B87-4003-9F00-748944CA3511}" type="parTrans" cxnId="{613B9313-4787-4983-89A6-A49E1788ED37}">
      <dgm:prSet/>
      <dgm:spPr/>
      <dgm:t>
        <a:bodyPr/>
        <a:lstStyle/>
        <a:p>
          <a:endParaRPr lang="en-US"/>
        </a:p>
      </dgm:t>
    </dgm:pt>
    <dgm:pt modelId="{21042D04-E8E7-4826-8730-1E9D4D2C318A}" type="sibTrans" cxnId="{613B9313-4787-4983-89A6-A49E1788ED37}">
      <dgm:prSet/>
      <dgm:spPr/>
      <dgm:t>
        <a:bodyPr/>
        <a:lstStyle/>
        <a:p>
          <a:endParaRPr lang="en-US"/>
        </a:p>
      </dgm:t>
    </dgm:pt>
    <dgm:pt modelId="{B8C75AF3-0E50-45E8-9E6A-9CB22F792270}" type="pres">
      <dgm:prSet presAssocID="{B0ED4030-6A88-43C3-9EBB-CA76CD58945A}" presName="linearFlow" presStyleCnt="0">
        <dgm:presLayoutVars>
          <dgm:dir/>
          <dgm:animLvl val="lvl"/>
          <dgm:resizeHandles/>
        </dgm:presLayoutVars>
      </dgm:prSet>
      <dgm:spPr/>
    </dgm:pt>
    <dgm:pt modelId="{85CC1446-4D62-432D-BAEF-2B635FA7B5F4}" type="pres">
      <dgm:prSet presAssocID="{F1FCC4C0-AFC2-4E2A-B4DE-E54792EE272D}" presName="compositeNode" presStyleCnt="0">
        <dgm:presLayoutVars>
          <dgm:bulletEnabled val="1"/>
        </dgm:presLayoutVars>
      </dgm:prSet>
      <dgm:spPr/>
    </dgm:pt>
    <dgm:pt modelId="{2176E723-C718-4223-8B24-D116B4EF740A}" type="pres">
      <dgm:prSet presAssocID="{F1FCC4C0-AFC2-4E2A-B4DE-E54792EE272D}" presName="image" presStyleLbl="fgImgPlace1" presStyleIdx="0" presStyleCnt="2"/>
      <dgm:spPr>
        <a:blipFill rotWithShape="1">
          <a:blip xmlns:r="http://schemas.openxmlformats.org/officeDocument/2006/relationships" r:embed="rId1"/>
          <a:stretch>
            <a:fillRect/>
          </a:stretch>
        </a:blipFill>
      </dgm:spPr>
    </dgm:pt>
    <dgm:pt modelId="{D9E9BAEA-D871-4612-B779-D717666F556D}" type="pres">
      <dgm:prSet presAssocID="{F1FCC4C0-AFC2-4E2A-B4DE-E54792EE272D}" presName="childNode" presStyleLbl="node1" presStyleIdx="0" presStyleCnt="2">
        <dgm:presLayoutVars>
          <dgm:bulletEnabled val="1"/>
        </dgm:presLayoutVars>
      </dgm:prSet>
      <dgm:spPr/>
    </dgm:pt>
    <dgm:pt modelId="{D2D51F02-15DD-4D5B-8301-485CF73E899B}" type="pres">
      <dgm:prSet presAssocID="{F1FCC4C0-AFC2-4E2A-B4DE-E54792EE272D}" presName="parentNode" presStyleLbl="revTx" presStyleIdx="0" presStyleCnt="2">
        <dgm:presLayoutVars>
          <dgm:chMax val="0"/>
          <dgm:bulletEnabled val="1"/>
        </dgm:presLayoutVars>
      </dgm:prSet>
      <dgm:spPr/>
    </dgm:pt>
    <dgm:pt modelId="{E16A09BE-1C12-4C4F-A952-F89A06DC33BF}" type="pres">
      <dgm:prSet presAssocID="{860C135D-A3C2-4E7F-B020-627C38D767B0}" presName="sibTrans" presStyleCnt="0"/>
      <dgm:spPr/>
    </dgm:pt>
    <dgm:pt modelId="{19BB144D-650A-4A87-9440-2AFFD538A790}" type="pres">
      <dgm:prSet presAssocID="{65887F03-BCA8-4D45-97A3-F0569F34A86C}" presName="compositeNode" presStyleCnt="0">
        <dgm:presLayoutVars>
          <dgm:bulletEnabled val="1"/>
        </dgm:presLayoutVars>
      </dgm:prSet>
      <dgm:spPr/>
    </dgm:pt>
    <dgm:pt modelId="{23D88D16-AA60-4532-AB39-7638256CC2EF}" type="pres">
      <dgm:prSet presAssocID="{65887F03-BCA8-4D45-97A3-F0569F34A86C}" presName="image" presStyleLbl="fgImgPlace1" presStyleIdx="1" presStyleCnt="2"/>
      <dgm:spPr>
        <a:blipFill rotWithShape="1">
          <a:blip xmlns:r="http://schemas.openxmlformats.org/officeDocument/2006/relationships" r:embed="rId2"/>
          <a:stretch>
            <a:fillRect/>
          </a:stretch>
        </a:blipFill>
      </dgm:spPr>
    </dgm:pt>
    <dgm:pt modelId="{C7FF3E34-EE1F-4A59-AC51-11F1A44C63AD}" type="pres">
      <dgm:prSet presAssocID="{65887F03-BCA8-4D45-97A3-F0569F34A86C}" presName="childNode" presStyleLbl="node1" presStyleIdx="1" presStyleCnt="2">
        <dgm:presLayoutVars>
          <dgm:bulletEnabled val="1"/>
        </dgm:presLayoutVars>
      </dgm:prSet>
      <dgm:spPr/>
    </dgm:pt>
    <dgm:pt modelId="{B04D306E-93F1-4B25-8EDE-E146684E7A7C}" type="pres">
      <dgm:prSet presAssocID="{65887F03-BCA8-4D45-97A3-F0569F34A86C}" presName="parentNode" presStyleLbl="revTx" presStyleIdx="1" presStyleCnt="2">
        <dgm:presLayoutVars>
          <dgm:chMax val="0"/>
          <dgm:bulletEnabled val="1"/>
        </dgm:presLayoutVars>
      </dgm:prSet>
      <dgm:spPr/>
    </dgm:pt>
  </dgm:ptLst>
  <dgm:cxnLst>
    <dgm:cxn modelId="{613B9313-4787-4983-89A6-A49E1788ED37}" srcId="{65887F03-BCA8-4D45-97A3-F0569F34A86C}" destId="{9524894B-AD4D-4419-B2C6-46B2E33E0F85}" srcOrd="2" destOrd="0" parTransId="{3B126859-7B87-4003-9F00-748944CA3511}" sibTransId="{21042D04-E8E7-4826-8730-1E9D4D2C318A}"/>
    <dgm:cxn modelId="{34C0BF7F-E4CF-40F8-8391-04944B4BB431}" srcId="{B81BFE85-AC06-4BC8-AB1F-3364D3598144}" destId="{05C3A306-C5AF-471D-A3BF-47BE917E97BE}" srcOrd="4" destOrd="0" parTransId="{F0315F9F-E8DB-485C-A1DB-629267CCEA83}" sibTransId="{58F6CC03-87E1-4109-B43E-5022F36CF6A0}"/>
    <dgm:cxn modelId="{3AE29617-7259-4DE0-A556-CA7C28E9A7F5}" srcId="{F1FCC4C0-AFC2-4E2A-B4DE-E54792EE272D}" destId="{C7942791-7B09-4950-BC4B-B76B4792CE2F}" srcOrd="0" destOrd="0" parTransId="{F82D1E8E-EB4B-4D3C-926A-168FC6DC557F}" sibTransId="{A43247FE-37EC-44B8-A0CA-96CF3D01568E}"/>
    <dgm:cxn modelId="{39FFED58-FEEB-4C3D-B28F-E6F689BE70D9}" srcId="{65887F03-BCA8-4D45-97A3-F0569F34A86C}" destId="{FAA0914A-19B9-4197-944B-7D95F311C748}" srcOrd="1" destOrd="0" parTransId="{0E85422F-FC6D-4B23-A300-8A880FA7F0A0}" sibTransId="{B0AD6FB9-8B8D-47F9-ACEB-6A96A9ED15E1}"/>
    <dgm:cxn modelId="{40117D1D-6716-4412-A03F-921FD61EEB55}" srcId="{65887F03-BCA8-4D45-97A3-F0569F34A86C}" destId="{FDB7976C-AB53-4B3C-B41A-2BA39F60678F}" srcOrd="0" destOrd="0" parTransId="{6B41EE85-B113-4ABD-81FA-850318097983}" sibTransId="{53B348DE-2BC7-42CA-9298-DA8CEBF60A3D}"/>
    <dgm:cxn modelId="{44E18452-EF27-42C5-8B53-451763FF2B6F}" srcId="{B0ED4030-6A88-43C3-9EBB-CA76CD58945A}" destId="{65887F03-BCA8-4D45-97A3-F0569F34A86C}" srcOrd="1" destOrd="0" parTransId="{AA19788C-D395-4410-8718-297BAFE1311E}" sibTransId="{4EBCF646-4B8B-4076-91BE-27F08618BE15}"/>
    <dgm:cxn modelId="{A4A175FA-2C14-4C80-A9E5-2477DC0D8AF1}" type="presOf" srcId="{71F16132-33A2-4416-91A3-A253CFF5B392}" destId="{D9E9BAEA-D871-4612-B779-D717666F556D}" srcOrd="0" destOrd="2" presId="urn:microsoft.com/office/officeart/2005/8/layout/hList2"/>
    <dgm:cxn modelId="{18975536-D19B-446E-A542-7BCBDBA7CBC4}" type="presOf" srcId="{B81BFE85-AC06-4BC8-AB1F-3364D3598144}" destId="{D9E9BAEA-D871-4612-B779-D717666F556D}" srcOrd="0" destOrd="5" presId="urn:microsoft.com/office/officeart/2005/8/layout/hList2"/>
    <dgm:cxn modelId="{FCC35693-7EF7-4324-B403-5BD8F10E383F}" type="presOf" srcId="{FDB7976C-AB53-4B3C-B41A-2BA39F60678F}" destId="{C7FF3E34-EE1F-4A59-AC51-11F1A44C63AD}" srcOrd="0" destOrd="0" presId="urn:microsoft.com/office/officeart/2005/8/layout/hList2"/>
    <dgm:cxn modelId="{C4420634-9C5F-43CD-8744-221D89C116AE}" srcId="{A9B707AA-E30C-4A8B-924D-8F5762FC2BA1}" destId="{3027B912-6A4A-4B63-9560-94E767DF22DA}" srcOrd="1" destOrd="0" parTransId="{6245D015-1A0A-4251-9E0D-A0640ED81311}" sibTransId="{192E9078-72CF-41CE-ABA2-8D006633D021}"/>
    <dgm:cxn modelId="{1534369F-F9CD-4720-8213-B74A5B1ECDDA}" srcId="{F1FCC4C0-AFC2-4E2A-B4DE-E54792EE272D}" destId="{A9B707AA-E30C-4A8B-924D-8F5762FC2BA1}" srcOrd="1" destOrd="0" parTransId="{43D8A3F5-0908-46A8-930E-AF42F83AECEF}" sibTransId="{1C7539E5-24B8-41CA-9FC6-9AD4A4EAD503}"/>
    <dgm:cxn modelId="{76560C4C-CD3B-4ED8-B06D-6B523A1913E4}" type="presOf" srcId="{65887F03-BCA8-4D45-97A3-F0569F34A86C}" destId="{B04D306E-93F1-4B25-8EDE-E146684E7A7C}" srcOrd="0" destOrd="0" presId="urn:microsoft.com/office/officeart/2005/8/layout/hList2"/>
    <dgm:cxn modelId="{47996843-713D-48D0-921E-005B580F5C13}" srcId="{FAA0914A-19B9-4197-944B-7D95F311C748}" destId="{50706100-511C-4083-98DE-2842D4C220B9}" srcOrd="0" destOrd="0" parTransId="{128E8AEF-AD8B-4E56-B57F-23B540E3BC04}" sibTransId="{007DF7D5-A645-4AAA-8EF8-7D33291A0591}"/>
    <dgm:cxn modelId="{3878BC7A-8EC3-44C7-B0AF-7F567935E66E}" srcId="{FDB7976C-AB53-4B3C-B41A-2BA39F60678F}" destId="{2C8C2AE1-032E-4A50-A6A6-CBB669F25A95}" srcOrd="0" destOrd="0" parTransId="{504CC3FE-291D-4FDA-98EC-460F52E0ABFC}" sibTransId="{0651CC29-3B0B-44CA-A22F-5BCDF0751EAE}"/>
    <dgm:cxn modelId="{796F2C9E-A8E5-4DFC-92C5-05D778CFB458}" type="presOf" srcId="{5DB4CC4C-7840-4626-B3F5-90B145B9599B}" destId="{D9E9BAEA-D871-4612-B779-D717666F556D}" srcOrd="0" destOrd="4" presId="urn:microsoft.com/office/officeart/2005/8/layout/hList2"/>
    <dgm:cxn modelId="{D92B6F51-E21B-4AFC-B761-BD9B7770E601}" type="presOf" srcId="{00DD3144-FA07-42D2-B783-31E38A4DB5BF}" destId="{D9E9BAEA-D871-4612-B779-D717666F556D}" srcOrd="0" destOrd="9" presId="urn:microsoft.com/office/officeart/2005/8/layout/hList2"/>
    <dgm:cxn modelId="{F37A04F0-0EA5-45B8-8B8D-7037587A0394}" srcId="{B81BFE85-AC06-4BC8-AB1F-3364D3598144}" destId="{B10523A2-AB5F-4A7A-A064-9394560E641D}" srcOrd="1" destOrd="0" parTransId="{D89DE857-150E-448A-93AC-620B28A08A39}" sibTransId="{C01FA153-0E07-45F1-A6D8-499B6D4C5184}"/>
    <dgm:cxn modelId="{E4B3D958-69CF-4ED2-90BF-C9608E1C6BDF}" type="presOf" srcId="{33F4DFBC-9D92-4756-B87C-114F81F51EFE}" destId="{D9E9BAEA-D871-4612-B779-D717666F556D}" srcOrd="0" destOrd="8" presId="urn:microsoft.com/office/officeart/2005/8/layout/hList2"/>
    <dgm:cxn modelId="{F6A841D9-E673-4EBB-A28F-DD3C4165BC0C}" type="presOf" srcId="{0C56DFCB-3FB1-46ED-BCDC-30288B3CB188}" destId="{D9E9BAEA-D871-4612-B779-D717666F556D}" srcOrd="0" destOrd="6" presId="urn:microsoft.com/office/officeart/2005/8/layout/hList2"/>
    <dgm:cxn modelId="{1F268A8C-D3CF-4632-8233-54703145C6E7}" type="presOf" srcId="{05C3A306-C5AF-471D-A3BF-47BE917E97BE}" destId="{D9E9BAEA-D871-4612-B779-D717666F556D}" srcOrd="0" destOrd="10" presId="urn:microsoft.com/office/officeart/2005/8/layout/hList2"/>
    <dgm:cxn modelId="{F66E4127-CF21-474D-A77D-F4C00D5E0E80}" srcId="{B81BFE85-AC06-4BC8-AB1F-3364D3598144}" destId="{33F4DFBC-9D92-4756-B87C-114F81F51EFE}" srcOrd="2" destOrd="0" parTransId="{F27A29E1-65E7-429D-A2D1-A54D46A410D5}" sibTransId="{00C90A5B-BF8B-41AC-ADDD-B949200F441C}"/>
    <dgm:cxn modelId="{FFA7CEAB-A13E-4338-AC70-8A31EFD8333D}" srcId="{B81BFE85-AC06-4BC8-AB1F-3364D3598144}" destId="{0C56DFCB-3FB1-46ED-BCDC-30288B3CB188}" srcOrd="0" destOrd="0" parTransId="{A2CE0559-33DD-476E-891A-E34EEBA8D06D}" sibTransId="{293674EA-FCA3-4E3B-8303-191DB8809B7B}"/>
    <dgm:cxn modelId="{7F9BC27C-761B-48ED-8C04-BFE4CDE787DE}" srcId="{A9B707AA-E30C-4A8B-924D-8F5762FC2BA1}" destId="{71F16132-33A2-4416-91A3-A253CFF5B392}" srcOrd="0" destOrd="0" parTransId="{D82A9EAF-1995-4D9D-9BBC-75DF4294E84A}" sibTransId="{7790745E-F523-43D2-BCEC-7707D5F82B2C}"/>
    <dgm:cxn modelId="{19989B83-2AF4-4B9E-BAAC-C639AFB84BC4}" type="presOf" srcId="{2C8C2AE1-032E-4A50-A6A6-CBB669F25A95}" destId="{C7FF3E34-EE1F-4A59-AC51-11F1A44C63AD}" srcOrd="0" destOrd="1" presId="urn:microsoft.com/office/officeart/2005/8/layout/hList2"/>
    <dgm:cxn modelId="{6B8BF925-3090-452D-945F-AD1EE5330DCD}" srcId="{B0ED4030-6A88-43C3-9EBB-CA76CD58945A}" destId="{F1FCC4C0-AFC2-4E2A-B4DE-E54792EE272D}" srcOrd="0" destOrd="0" parTransId="{6B99E90C-4A67-4CF2-B31A-614E50144C3A}" sibTransId="{860C135D-A3C2-4E7F-B020-627C38D767B0}"/>
    <dgm:cxn modelId="{3E535A43-20FE-4CAB-86EC-70650C2F38EE}" type="presOf" srcId="{B0ED4030-6A88-43C3-9EBB-CA76CD58945A}" destId="{B8C75AF3-0E50-45E8-9E6A-9CB22F792270}" srcOrd="0" destOrd="0" presId="urn:microsoft.com/office/officeart/2005/8/layout/hList2"/>
    <dgm:cxn modelId="{552EDF0C-473D-4F3F-AC12-707C2EF77479}" type="presOf" srcId="{FAA0914A-19B9-4197-944B-7D95F311C748}" destId="{C7FF3E34-EE1F-4A59-AC51-11F1A44C63AD}" srcOrd="0" destOrd="2" presId="urn:microsoft.com/office/officeart/2005/8/layout/hList2"/>
    <dgm:cxn modelId="{1F583CA5-5F64-4147-9EF2-FB4E38A7FD97}" type="presOf" srcId="{50706100-511C-4083-98DE-2842D4C220B9}" destId="{C7FF3E34-EE1F-4A59-AC51-11F1A44C63AD}" srcOrd="0" destOrd="3" presId="urn:microsoft.com/office/officeart/2005/8/layout/hList2"/>
    <dgm:cxn modelId="{C6DC550D-4561-4019-B146-2A575D0B8469}" type="presOf" srcId="{F1FCC4C0-AFC2-4E2A-B4DE-E54792EE272D}" destId="{D2D51F02-15DD-4D5B-8301-485CF73E899B}" srcOrd="0" destOrd="0" presId="urn:microsoft.com/office/officeart/2005/8/layout/hList2"/>
    <dgm:cxn modelId="{DAD1BA52-F64A-4A70-9C59-A2D7934FF53D}" type="presOf" srcId="{C7942791-7B09-4950-BC4B-B76B4792CE2F}" destId="{D9E9BAEA-D871-4612-B779-D717666F556D}" srcOrd="0" destOrd="0" presId="urn:microsoft.com/office/officeart/2005/8/layout/hList2"/>
    <dgm:cxn modelId="{17B17EA2-1209-4CFC-A94C-47B061CAEBFB}" type="presOf" srcId="{A9B707AA-E30C-4A8B-924D-8F5762FC2BA1}" destId="{D9E9BAEA-D871-4612-B779-D717666F556D}" srcOrd="0" destOrd="1" presId="urn:microsoft.com/office/officeart/2005/8/layout/hList2"/>
    <dgm:cxn modelId="{A2C7E402-DDA4-4D54-9B72-DE5872AA239C}" srcId="{B81BFE85-AC06-4BC8-AB1F-3364D3598144}" destId="{00DD3144-FA07-42D2-B783-31E38A4DB5BF}" srcOrd="3" destOrd="0" parTransId="{7D57B308-09D6-4661-B202-BFD00C6BD233}" sibTransId="{7C6AF172-AB81-4B47-9EAE-BDFE1ED400F9}"/>
    <dgm:cxn modelId="{1331A86F-372E-44E3-B084-23EAE79B96EE}" srcId="{F1FCC4C0-AFC2-4E2A-B4DE-E54792EE272D}" destId="{B81BFE85-AC06-4BC8-AB1F-3364D3598144}" srcOrd="2" destOrd="0" parTransId="{25E38985-7002-444C-9999-4606A23CBDEE}" sibTransId="{98E69057-CFEE-4F57-9E12-DA6D810F57D0}"/>
    <dgm:cxn modelId="{659B79FD-091A-4253-927A-7D1DC375C108}" type="presOf" srcId="{3027B912-6A4A-4B63-9560-94E767DF22DA}" destId="{D9E9BAEA-D871-4612-B779-D717666F556D}" srcOrd="0" destOrd="3" presId="urn:microsoft.com/office/officeart/2005/8/layout/hList2"/>
    <dgm:cxn modelId="{38AEE8A6-21E8-4B7F-AA42-AF388F7B4702}" type="presOf" srcId="{B10523A2-AB5F-4A7A-A064-9394560E641D}" destId="{D9E9BAEA-D871-4612-B779-D717666F556D}" srcOrd="0" destOrd="7" presId="urn:microsoft.com/office/officeart/2005/8/layout/hList2"/>
    <dgm:cxn modelId="{DAFF6C77-BF8E-4320-9D19-D7825F6BBCC3}" type="presOf" srcId="{9524894B-AD4D-4419-B2C6-46B2E33E0F85}" destId="{C7FF3E34-EE1F-4A59-AC51-11F1A44C63AD}" srcOrd="0" destOrd="4" presId="urn:microsoft.com/office/officeart/2005/8/layout/hList2"/>
    <dgm:cxn modelId="{58583C90-6214-49FA-8737-680730D660E5}" srcId="{A9B707AA-E30C-4A8B-924D-8F5762FC2BA1}" destId="{5DB4CC4C-7840-4626-B3F5-90B145B9599B}" srcOrd="2" destOrd="0" parTransId="{1E6FE422-C432-4187-9C4E-E1144D4CC1FE}" sibTransId="{6A998D94-2E09-4CE5-AB5A-77CDBA2BEF4F}"/>
    <dgm:cxn modelId="{899A3A38-AA18-4A4E-AD72-50FF0C3BCD9C}" type="presParOf" srcId="{B8C75AF3-0E50-45E8-9E6A-9CB22F792270}" destId="{85CC1446-4D62-432D-BAEF-2B635FA7B5F4}" srcOrd="0" destOrd="0" presId="urn:microsoft.com/office/officeart/2005/8/layout/hList2"/>
    <dgm:cxn modelId="{965781A5-C143-4A57-B528-5B2FA76EC1B9}" type="presParOf" srcId="{85CC1446-4D62-432D-BAEF-2B635FA7B5F4}" destId="{2176E723-C718-4223-8B24-D116B4EF740A}" srcOrd="0" destOrd="0" presId="urn:microsoft.com/office/officeart/2005/8/layout/hList2"/>
    <dgm:cxn modelId="{D9875C06-E77B-4964-97BC-8D797AB0807B}" type="presParOf" srcId="{85CC1446-4D62-432D-BAEF-2B635FA7B5F4}" destId="{D9E9BAEA-D871-4612-B779-D717666F556D}" srcOrd="1" destOrd="0" presId="urn:microsoft.com/office/officeart/2005/8/layout/hList2"/>
    <dgm:cxn modelId="{0E470DB7-C0C4-44D8-8723-01AB9AA3A498}" type="presParOf" srcId="{85CC1446-4D62-432D-BAEF-2B635FA7B5F4}" destId="{D2D51F02-15DD-4D5B-8301-485CF73E899B}" srcOrd="2" destOrd="0" presId="urn:microsoft.com/office/officeart/2005/8/layout/hList2"/>
    <dgm:cxn modelId="{14B6C059-CF8B-4012-9CF4-717490A9F577}" type="presParOf" srcId="{B8C75AF3-0E50-45E8-9E6A-9CB22F792270}" destId="{E16A09BE-1C12-4C4F-A952-F89A06DC33BF}" srcOrd="1" destOrd="0" presId="urn:microsoft.com/office/officeart/2005/8/layout/hList2"/>
    <dgm:cxn modelId="{459C1F02-00EF-45FA-A2CC-CB7BCB370EEE}" type="presParOf" srcId="{B8C75AF3-0E50-45E8-9E6A-9CB22F792270}" destId="{19BB144D-650A-4A87-9440-2AFFD538A790}" srcOrd="2" destOrd="0" presId="urn:microsoft.com/office/officeart/2005/8/layout/hList2"/>
    <dgm:cxn modelId="{A0510942-7D32-4814-B2BA-2B563B2412E7}" type="presParOf" srcId="{19BB144D-650A-4A87-9440-2AFFD538A790}" destId="{23D88D16-AA60-4532-AB39-7638256CC2EF}" srcOrd="0" destOrd="0" presId="urn:microsoft.com/office/officeart/2005/8/layout/hList2"/>
    <dgm:cxn modelId="{F66779F3-BA9F-477A-B4FC-D52D0A28D303}" type="presParOf" srcId="{19BB144D-650A-4A87-9440-2AFFD538A790}" destId="{C7FF3E34-EE1F-4A59-AC51-11F1A44C63AD}" srcOrd="1" destOrd="0" presId="urn:microsoft.com/office/officeart/2005/8/layout/hList2"/>
    <dgm:cxn modelId="{3E20E8A2-04EE-41AC-A5D0-118E156F9D1B}" type="presParOf" srcId="{19BB144D-650A-4A87-9440-2AFFD538A790}" destId="{B04D306E-93F1-4B25-8EDE-E146684E7A7C}"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AAC08AD-4834-4352-8BFE-5826A06C6FD1}"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326A8CB3-CFC3-40A9-AF78-130CA11B4A67}" type="pres">
      <dgm:prSet presAssocID="{DAAC08AD-4834-4352-8BFE-5826A06C6FD1}" presName="linear" presStyleCnt="0">
        <dgm:presLayoutVars>
          <dgm:dir/>
          <dgm:resizeHandles val="exact"/>
        </dgm:presLayoutVars>
      </dgm:prSet>
      <dgm:spPr/>
    </dgm:pt>
  </dgm:ptLst>
  <dgm:cxnLst>
    <dgm:cxn modelId="{1E29603C-4756-466D-B5E8-7FB0B4916B2F}" type="presOf" srcId="{DAAC08AD-4834-4352-8BFE-5826A06C6FD1}" destId="{326A8CB3-CFC3-40A9-AF78-130CA11B4A67}" srcOrd="0"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0ED4030-6A88-43C3-9EBB-CA76CD58945A}" type="doc">
      <dgm:prSet loTypeId="urn:microsoft.com/office/officeart/2005/8/layout/hList2" loCatId="picture" qsTypeId="urn:microsoft.com/office/officeart/2005/8/quickstyle/simple1" qsCatId="simple" csTypeId="urn:microsoft.com/office/officeart/2005/8/colors/accent2_1" csCatId="accent2" phldr="1"/>
      <dgm:spPr/>
      <dgm:t>
        <a:bodyPr/>
        <a:lstStyle/>
        <a:p>
          <a:endParaRPr lang="en-US"/>
        </a:p>
      </dgm:t>
    </dgm:pt>
    <dgm:pt modelId="{FAA0914A-19B9-4197-944B-7D95F311C748}">
      <dgm:prSet custT="1"/>
      <dgm:spPr/>
      <dgm:t>
        <a:bodyPr/>
        <a:lstStyle/>
        <a:p>
          <a:pPr>
            <a:spcAft>
              <a:spcPts val="0"/>
            </a:spcAft>
          </a:pPr>
          <a:r>
            <a:rPr lang="en-US" sz="1600" b="1" dirty="0"/>
            <a:t>Pressure Vessels: ASME BPVC and CSA B51</a:t>
          </a:r>
        </a:p>
      </dgm:t>
    </dgm:pt>
    <dgm:pt modelId="{0E85422F-FC6D-4B23-A300-8A880FA7F0A0}" type="parTrans" cxnId="{39FFED58-FEEB-4C3D-B28F-E6F689BE70D9}">
      <dgm:prSet/>
      <dgm:spPr/>
      <dgm:t>
        <a:bodyPr/>
        <a:lstStyle/>
        <a:p>
          <a:endParaRPr lang="en-US"/>
        </a:p>
      </dgm:t>
    </dgm:pt>
    <dgm:pt modelId="{B0AD6FB9-8B8D-47F9-ACEB-6A96A9ED15E1}" type="sibTrans" cxnId="{39FFED58-FEEB-4C3D-B28F-E6F689BE70D9}">
      <dgm:prSet/>
      <dgm:spPr/>
      <dgm:t>
        <a:bodyPr/>
        <a:lstStyle/>
        <a:p>
          <a:endParaRPr lang="en-US"/>
        </a:p>
      </dgm:t>
    </dgm:pt>
    <dgm:pt modelId="{9524894B-AD4D-4419-B2C6-46B2E33E0F85}">
      <dgm:prSet custT="1"/>
      <dgm:spPr/>
      <dgm:t>
        <a:bodyPr/>
        <a:lstStyle/>
        <a:p>
          <a:pPr>
            <a:spcAft>
              <a:spcPts val="0"/>
            </a:spcAft>
          </a:pPr>
          <a:r>
            <a:rPr lang="en-US" sz="2000" b="1" dirty="0"/>
            <a:t>Hazardous Spill Containment</a:t>
          </a:r>
        </a:p>
      </dgm:t>
    </dgm:pt>
    <dgm:pt modelId="{3B126859-7B87-4003-9F00-748944CA3511}" type="parTrans" cxnId="{613B9313-4787-4983-89A6-A49E1788ED37}">
      <dgm:prSet/>
      <dgm:spPr/>
      <dgm:t>
        <a:bodyPr/>
        <a:lstStyle/>
        <a:p>
          <a:endParaRPr lang="en-US"/>
        </a:p>
      </dgm:t>
    </dgm:pt>
    <dgm:pt modelId="{21042D04-E8E7-4826-8730-1E9D4D2C318A}" type="sibTrans" cxnId="{613B9313-4787-4983-89A6-A49E1788ED37}">
      <dgm:prSet/>
      <dgm:spPr/>
      <dgm:t>
        <a:bodyPr/>
        <a:lstStyle/>
        <a:p>
          <a:endParaRPr lang="en-US"/>
        </a:p>
      </dgm:t>
    </dgm:pt>
    <dgm:pt modelId="{FDB7976C-AB53-4B3C-B41A-2BA39F60678F}">
      <dgm:prSet custT="1"/>
      <dgm:spPr/>
      <dgm:t>
        <a:bodyPr/>
        <a:lstStyle/>
        <a:p>
          <a:pPr>
            <a:spcAft>
              <a:spcPts val="0"/>
            </a:spcAft>
          </a:pPr>
          <a:r>
            <a:rPr lang="en-US" sz="1600" b="1" dirty="0"/>
            <a:t>Piping: ASME Codes for Power Piping, ASME B31 (all applicable parts) or CSA B51, B52, Z662</a:t>
          </a:r>
        </a:p>
      </dgm:t>
    </dgm:pt>
    <dgm:pt modelId="{65887F03-BCA8-4D45-97A3-F0569F34A86C}">
      <dgm:prSet custT="1"/>
      <dgm:spPr/>
      <dgm:t>
        <a:bodyPr/>
        <a:lstStyle/>
        <a:p>
          <a:pPr rtl="0">
            <a:spcAft>
              <a:spcPts val="0"/>
            </a:spcAft>
          </a:pPr>
          <a:r>
            <a:rPr lang="en-US" sz="2000" b="1" dirty="0"/>
            <a:t>Fluid Equipment</a:t>
          </a:r>
        </a:p>
      </dgm:t>
    </dgm:pt>
    <dgm:pt modelId="{4EBCF646-4B8B-4076-91BE-27F08618BE15}" type="sibTrans" cxnId="{44E18452-EF27-42C5-8B53-451763FF2B6F}">
      <dgm:prSet/>
      <dgm:spPr/>
      <dgm:t>
        <a:bodyPr/>
        <a:lstStyle/>
        <a:p>
          <a:endParaRPr lang="en-US"/>
        </a:p>
      </dgm:t>
    </dgm:pt>
    <dgm:pt modelId="{AA19788C-D395-4410-8718-297BAFE1311E}" type="parTrans" cxnId="{44E18452-EF27-42C5-8B53-451763FF2B6F}">
      <dgm:prSet/>
      <dgm:spPr/>
      <dgm:t>
        <a:bodyPr/>
        <a:lstStyle/>
        <a:p>
          <a:endParaRPr lang="en-US"/>
        </a:p>
      </dgm:t>
    </dgm:pt>
    <dgm:pt modelId="{53B348DE-2BC7-42CA-9298-DA8CEBF60A3D}" type="sibTrans" cxnId="{40117D1D-6716-4412-A03F-921FD61EEB55}">
      <dgm:prSet/>
      <dgm:spPr/>
      <dgm:t>
        <a:bodyPr/>
        <a:lstStyle/>
        <a:p>
          <a:endParaRPr lang="en-US"/>
        </a:p>
      </dgm:t>
    </dgm:pt>
    <dgm:pt modelId="{6B41EE85-B113-4ABD-81FA-850318097983}" type="parTrans" cxnId="{40117D1D-6716-4412-A03F-921FD61EEB55}">
      <dgm:prSet/>
      <dgm:spPr/>
      <dgm:t>
        <a:bodyPr/>
        <a:lstStyle/>
        <a:p>
          <a:endParaRPr lang="en-US"/>
        </a:p>
      </dgm:t>
    </dgm:pt>
    <dgm:pt modelId="{9D300465-6684-4799-BFF1-7565C72414B8}">
      <dgm:prSet custT="1"/>
      <dgm:spPr/>
      <dgm:t>
        <a:bodyPr/>
        <a:lstStyle/>
        <a:p>
          <a:pPr>
            <a:spcAft>
              <a:spcPts val="0"/>
            </a:spcAft>
          </a:pPr>
          <a:r>
            <a:rPr lang="en-US" sz="2000" b="1" dirty="0"/>
            <a:t>Containment of  Moving Parts</a:t>
          </a:r>
        </a:p>
      </dgm:t>
    </dgm:pt>
    <dgm:pt modelId="{1ABAD9F5-11D0-4C4E-971B-A95021BE9E37}" type="parTrans" cxnId="{62ABB829-CE09-4D17-855E-3A3D090AF576}">
      <dgm:prSet/>
      <dgm:spPr/>
      <dgm:t>
        <a:bodyPr/>
        <a:lstStyle/>
        <a:p>
          <a:endParaRPr lang="en-US"/>
        </a:p>
      </dgm:t>
    </dgm:pt>
    <dgm:pt modelId="{8D62F96D-8DD8-44B2-B484-9FA6551B1CBC}" type="sibTrans" cxnId="{62ABB829-CE09-4D17-855E-3A3D090AF576}">
      <dgm:prSet/>
      <dgm:spPr/>
      <dgm:t>
        <a:bodyPr/>
        <a:lstStyle/>
        <a:p>
          <a:endParaRPr lang="en-US"/>
        </a:p>
      </dgm:t>
    </dgm:pt>
    <dgm:pt modelId="{E70C5E34-7BD5-4F5F-B9F3-30A083AE8AAD}">
      <dgm:prSet custT="1"/>
      <dgm:spPr/>
      <dgm:t>
        <a:bodyPr/>
        <a:lstStyle/>
        <a:p>
          <a:pPr>
            <a:spcAft>
              <a:spcPts val="0"/>
            </a:spcAft>
          </a:pPr>
          <a:r>
            <a:rPr lang="en-US" sz="1600" b="1" dirty="0"/>
            <a:t>Vented Batteries or other types of batteries requiring maintenance of electrolyte or potential for spills.</a:t>
          </a:r>
        </a:p>
      </dgm:t>
    </dgm:pt>
    <dgm:pt modelId="{F11458E3-C116-4372-AB95-2A538DBDF3A9}" type="parTrans" cxnId="{6C74E3AF-9D59-4947-9DF5-20FB0EDA0D11}">
      <dgm:prSet/>
      <dgm:spPr/>
      <dgm:t>
        <a:bodyPr/>
        <a:lstStyle/>
        <a:p>
          <a:endParaRPr lang="en-US"/>
        </a:p>
      </dgm:t>
    </dgm:pt>
    <dgm:pt modelId="{E0AED96A-59E0-4305-BAF9-383A289B8216}" type="sibTrans" cxnId="{6C74E3AF-9D59-4947-9DF5-20FB0EDA0D11}">
      <dgm:prSet/>
      <dgm:spPr/>
      <dgm:t>
        <a:bodyPr/>
        <a:lstStyle/>
        <a:p>
          <a:endParaRPr lang="en-US"/>
        </a:p>
      </dgm:t>
    </dgm:pt>
    <dgm:pt modelId="{2D9FF9DA-1C1F-496A-B1D2-12EAEB29F8C7}">
      <dgm:prSet custT="1"/>
      <dgm:spPr/>
      <dgm:t>
        <a:bodyPr/>
        <a:lstStyle/>
        <a:p>
          <a:pPr>
            <a:spcAft>
              <a:spcPts val="0"/>
            </a:spcAft>
          </a:pPr>
          <a:r>
            <a:rPr lang="en-US" sz="2000" b="1" dirty="0"/>
            <a:t>Combustible Concentrations</a:t>
          </a:r>
        </a:p>
      </dgm:t>
    </dgm:pt>
    <dgm:pt modelId="{24428916-40B1-47AD-BC60-FD7C24399784}" type="sibTrans" cxnId="{1E27BC46-738C-4363-8CDE-4B6CBBB53B10}">
      <dgm:prSet/>
      <dgm:spPr/>
      <dgm:t>
        <a:bodyPr/>
        <a:lstStyle/>
        <a:p>
          <a:endParaRPr lang="en-US"/>
        </a:p>
      </dgm:t>
    </dgm:pt>
    <dgm:pt modelId="{A3D6B0A2-9FF7-4538-9D40-607E4A298AE0}" type="parTrans" cxnId="{1E27BC46-738C-4363-8CDE-4B6CBBB53B10}">
      <dgm:prSet/>
      <dgm:spPr/>
      <dgm:t>
        <a:bodyPr/>
        <a:lstStyle/>
        <a:p>
          <a:endParaRPr lang="en-US"/>
        </a:p>
      </dgm:t>
    </dgm:pt>
    <dgm:pt modelId="{1C27C612-2803-4732-8896-A0DF5BB1D0BE}">
      <dgm:prSet custT="1"/>
      <dgm:spPr/>
      <dgm:t>
        <a:bodyPr/>
        <a:lstStyle/>
        <a:p>
          <a:pPr>
            <a:spcAft>
              <a:spcPts val="0"/>
            </a:spcAft>
          </a:pPr>
          <a:r>
            <a:rPr lang="en-US" sz="1600" b="1" dirty="0"/>
            <a:t>Maintain concentra- tions at 25% LFL under maximum operating conditions</a:t>
          </a:r>
        </a:p>
      </dgm:t>
    </dgm:pt>
    <dgm:pt modelId="{0A936C76-720D-41E6-B3E5-7AC6129AE464}" type="parTrans" cxnId="{FE94F537-0461-4CF3-B56B-E61684815374}">
      <dgm:prSet/>
      <dgm:spPr/>
      <dgm:t>
        <a:bodyPr/>
        <a:lstStyle/>
        <a:p>
          <a:endParaRPr lang="en-US"/>
        </a:p>
      </dgm:t>
    </dgm:pt>
    <dgm:pt modelId="{4A51A85C-54CB-4C99-921A-CE2B93955A97}" type="sibTrans" cxnId="{FE94F537-0461-4CF3-B56B-E61684815374}">
      <dgm:prSet/>
      <dgm:spPr/>
      <dgm:t>
        <a:bodyPr/>
        <a:lstStyle/>
        <a:p>
          <a:endParaRPr lang="en-US"/>
        </a:p>
      </dgm:t>
    </dgm:pt>
    <dgm:pt modelId="{9E0A4233-5952-44C2-970D-1BAFE2409B45}">
      <dgm:prSet custT="1"/>
      <dgm:spPr/>
      <dgm:t>
        <a:bodyPr/>
        <a:lstStyle/>
        <a:p>
          <a:pPr>
            <a:spcAft>
              <a:spcPts val="0"/>
            </a:spcAft>
          </a:pPr>
          <a:r>
            <a:rPr lang="en-US" sz="1600" b="1" dirty="0"/>
            <a:t>Shutdown upon failure of required ventilation</a:t>
          </a:r>
        </a:p>
      </dgm:t>
    </dgm:pt>
    <dgm:pt modelId="{F3BED8AB-0398-47B1-A23F-7883A4FAD3A1}" type="parTrans" cxnId="{4A73AF54-CF1F-44D1-B645-DCC0F1A46922}">
      <dgm:prSet/>
      <dgm:spPr/>
      <dgm:t>
        <a:bodyPr/>
        <a:lstStyle/>
        <a:p>
          <a:endParaRPr lang="en-US"/>
        </a:p>
      </dgm:t>
    </dgm:pt>
    <dgm:pt modelId="{D1F4DEE6-8C3E-4976-A66D-3C45ACFE55A7}" type="sibTrans" cxnId="{4A73AF54-CF1F-44D1-B645-DCC0F1A46922}">
      <dgm:prSet/>
      <dgm:spPr/>
      <dgm:t>
        <a:bodyPr/>
        <a:lstStyle/>
        <a:p>
          <a:endParaRPr lang="en-US"/>
        </a:p>
      </dgm:t>
    </dgm:pt>
    <dgm:pt modelId="{A0E87087-BFD8-4245-BEA2-5219883DD6B0}">
      <dgm:prSet custT="1"/>
      <dgm:spPr/>
      <dgm:t>
        <a:bodyPr/>
        <a:lstStyle/>
        <a:p>
          <a:pPr>
            <a:spcAft>
              <a:spcPts val="0"/>
            </a:spcAft>
          </a:pPr>
          <a:r>
            <a:rPr lang="en-US" sz="1600" b="1" dirty="0"/>
            <a:t>Maintain electrical compart-ments at positive pressure</a:t>
          </a:r>
        </a:p>
      </dgm:t>
    </dgm:pt>
    <dgm:pt modelId="{51F71F34-78FC-41EA-91EE-EB0CDEEB251A}" type="parTrans" cxnId="{3C1F8865-8270-4CE3-AEA8-518495DBCB67}">
      <dgm:prSet/>
      <dgm:spPr/>
      <dgm:t>
        <a:bodyPr/>
        <a:lstStyle/>
        <a:p>
          <a:endParaRPr lang="en-US"/>
        </a:p>
      </dgm:t>
    </dgm:pt>
    <dgm:pt modelId="{D575DA1B-9DB3-4791-8183-CF9169BF19AF}" type="sibTrans" cxnId="{3C1F8865-8270-4CE3-AEA8-518495DBCB67}">
      <dgm:prSet/>
      <dgm:spPr/>
      <dgm:t>
        <a:bodyPr/>
        <a:lstStyle/>
        <a:p>
          <a:endParaRPr lang="en-US"/>
        </a:p>
      </dgm:t>
    </dgm:pt>
    <dgm:pt modelId="{F27CE4F1-A85B-475F-BF59-DC5EE5D7D516}">
      <dgm:prSet custT="1"/>
      <dgm:spPr/>
      <dgm:t>
        <a:bodyPr/>
        <a:lstStyle/>
        <a:p>
          <a:pPr>
            <a:spcAft>
              <a:spcPts val="0"/>
            </a:spcAft>
          </a:pPr>
          <a:r>
            <a:rPr lang="en-US" sz="1600" b="1" dirty="0"/>
            <a:t>Contain loose or broken parts - evaluate through testing </a:t>
          </a:r>
        </a:p>
      </dgm:t>
    </dgm:pt>
    <dgm:pt modelId="{222531F2-3608-40ED-A3A9-EA93E44D0F4D}" type="parTrans" cxnId="{61DF141A-4D59-46C3-B187-A08FFFACF0E5}">
      <dgm:prSet/>
      <dgm:spPr/>
      <dgm:t>
        <a:bodyPr/>
        <a:lstStyle/>
        <a:p>
          <a:endParaRPr lang="en-US"/>
        </a:p>
      </dgm:t>
    </dgm:pt>
    <dgm:pt modelId="{5E52849E-43FF-4581-ACC0-6F474752BC56}" type="sibTrans" cxnId="{61DF141A-4D59-46C3-B187-A08FFFACF0E5}">
      <dgm:prSet/>
      <dgm:spPr/>
      <dgm:t>
        <a:bodyPr/>
        <a:lstStyle/>
        <a:p>
          <a:endParaRPr lang="en-US"/>
        </a:p>
      </dgm:t>
    </dgm:pt>
    <dgm:pt modelId="{69280FFC-A221-4D6C-B0E1-672DF3DB2922}" type="pres">
      <dgm:prSet presAssocID="{B0ED4030-6A88-43C3-9EBB-CA76CD58945A}" presName="linearFlow" presStyleCnt="0">
        <dgm:presLayoutVars>
          <dgm:dir/>
          <dgm:animLvl val="lvl"/>
          <dgm:resizeHandles/>
        </dgm:presLayoutVars>
      </dgm:prSet>
      <dgm:spPr/>
    </dgm:pt>
    <dgm:pt modelId="{3E893042-1E63-4791-BB22-103042560233}" type="pres">
      <dgm:prSet presAssocID="{65887F03-BCA8-4D45-97A3-F0569F34A86C}" presName="compositeNode" presStyleCnt="0">
        <dgm:presLayoutVars>
          <dgm:bulletEnabled val="1"/>
        </dgm:presLayoutVars>
      </dgm:prSet>
      <dgm:spPr/>
    </dgm:pt>
    <dgm:pt modelId="{93B80B7B-50B4-4A91-8627-884BE40530AA}" type="pres">
      <dgm:prSet presAssocID="{65887F03-BCA8-4D45-97A3-F0569F34A86C}" presName="image" presStyleLbl="fgImgPlace1" presStyleIdx="0" presStyleCnt="4" custScaleX="111091" custScaleY="120950" custLinFactNeighborX="7033" custLinFactNeighborY="-5332"/>
      <dgm:spPr>
        <a:blipFill rotWithShape="1">
          <a:blip xmlns:r="http://schemas.openxmlformats.org/officeDocument/2006/relationships" r:embed="rId1"/>
          <a:stretch>
            <a:fillRect/>
          </a:stretch>
        </a:blipFill>
      </dgm:spPr>
    </dgm:pt>
    <dgm:pt modelId="{CD77BAD0-13E7-4666-8A50-69EDC39609DE}" type="pres">
      <dgm:prSet presAssocID="{65887F03-BCA8-4D45-97A3-F0569F34A86C}" presName="childNode" presStyleLbl="node1" presStyleIdx="0" presStyleCnt="4" custScaleX="110445">
        <dgm:presLayoutVars>
          <dgm:bulletEnabled val="1"/>
        </dgm:presLayoutVars>
      </dgm:prSet>
      <dgm:spPr/>
    </dgm:pt>
    <dgm:pt modelId="{5B8B2B27-D846-4611-83D7-4552C6E88F4E}" type="pres">
      <dgm:prSet presAssocID="{65887F03-BCA8-4D45-97A3-F0569F34A86C}" presName="parentNode" presStyleLbl="revTx" presStyleIdx="0" presStyleCnt="4" custLinFactNeighborX="-25577" custLinFactNeighborY="3257">
        <dgm:presLayoutVars>
          <dgm:chMax val="0"/>
          <dgm:bulletEnabled val="1"/>
        </dgm:presLayoutVars>
      </dgm:prSet>
      <dgm:spPr/>
    </dgm:pt>
    <dgm:pt modelId="{26C5D3CE-1718-4341-8D37-A9A2AC087B76}" type="pres">
      <dgm:prSet presAssocID="{4EBCF646-4B8B-4076-91BE-27F08618BE15}" presName="sibTrans" presStyleCnt="0"/>
      <dgm:spPr/>
    </dgm:pt>
    <dgm:pt modelId="{7EBBD05D-ACF4-4954-80D6-587C4A93209A}" type="pres">
      <dgm:prSet presAssocID="{9524894B-AD4D-4419-B2C6-46B2E33E0F85}" presName="compositeNode" presStyleCnt="0">
        <dgm:presLayoutVars>
          <dgm:bulletEnabled val="1"/>
        </dgm:presLayoutVars>
      </dgm:prSet>
      <dgm:spPr/>
    </dgm:pt>
    <dgm:pt modelId="{56C33465-F6A0-426B-AEB6-AEFCD1144465}" type="pres">
      <dgm:prSet presAssocID="{9524894B-AD4D-4419-B2C6-46B2E33E0F85}" presName="image" presStyleLbl="fgImgPlace1" presStyleIdx="1" presStyleCnt="4" custScaleX="126194" custScaleY="110663"/>
      <dgm:spPr>
        <a:blipFill rotWithShape="1">
          <a:blip xmlns:r="http://schemas.openxmlformats.org/officeDocument/2006/relationships" r:embed="rId2"/>
          <a:stretch>
            <a:fillRect/>
          </a:stretch>
        </a:blipFill>
      </dgm:spPr>
    </dgm:pt>
    <dgm:pt modelId="{A5444A45-5E80-4BD4-AE6E-647D9DFFD620}" type="pres">
      <dgm:prSet presAssocID="{9524894B-AD4D-4419-B2C6-46B2E33E0F85}" presName="childNode" presStyleLbl="node1" presStyleIdx="1" presStyleCnt="4" custScaleX="110728" custLinFactNeighborX="11058">
        <dgm:presLayoutVars>
          <dgm:bulletEnabled val="1"/>
        </dgm:presLayoutVars>
      </dgm:prSet>
      <dgm:spPr/>
    </dgm:pt>
    <dgm:pt modelId="{6CFCC9F2-C92C-435D-9FC1-2E286DCC9419}" type="pres">
      <dgm:prSet presAssocID="{9524894B-AD4D-4419-B2C6-46B2E33E0F85}" presName="parentNode" presStyleLbl="revTx" presStyleIdx="1" presStyleCnt="4" custLinFactNeighborY="4024">
        <dgm:presLayoutVars>
          <dgm:chMax val="0"/>
          <dgm:bulletEnabled val="1"/>
        </dgm:presLayoutVars>
      </dgm:prSet>
      <dgm:spPr/>
    </dgm:pt>
    <dgm:pt modelId="{38C8F4E6-ED27-4FF5-98E5-10EBAD05D84E}" type="pres">
      <dgm:prSet presAssocID="{21042D04-E8E7-4826-8730-1E9D4D2C318A}" presName="sibTrans" presStyleCnt="0"/>
      <dgm:spPr/>
    </dgm:pt>
    <dgm:pt modelId="{0617B50A-4782-4A3A-A291-D68962B6F6A1}" type="pres">
      <dgm:prSet presAssocID="{9D300465-6684-4799-BFF1-7565C72414B8}" presName="compositeNode" presStyleCnt="0">
        <dgm:presLayoutVars>
          <dgm:bulletEnabled val="1"/>
        </dgm:presLayoutVars>
      </dgm:prSet>
      <dgm:spPr/>
    </dgm:pt>
    <dgm:pt modelId="{30D39FF6-35E1-440A-A01F-4D445F3DC8D2}" type="pres">
      <dgm:prSet presAssocID="{9D300465-6684-4799-BFF1-7565C72414B8}" presName="image" presStyleLbl="fgImgPlace1" presStyleIdx="2" presStyleCnt="4" custScaleX="121933" custScaleY="111233"/>
      <dgm:spPr>
        <a:blipFill rotWithShape="1">
          <a:blip xmlns:r="http://schemas.openxmlformats.org/officeDocument/2006/relationships" r:embed="rId3"/>
          <a:stretch>
            <a:fillRect/>
          </a:stretch>
        </a:blipFill>
      </dgm:spPr>
    </dgm:pt>
    <dgm:pt modelId="{1F4EE808-82FF-49C2-A2B7-78528F461613}" type="pres">
      <dgm:prSet presAssocID="{9D300465-6684-4799-BFF1-7565C72414B8}" presName="childNode" presStyleLbl="node1" presStyleIdx="2" presStyleCnt="4" custScaleX="87459" custLinFactNeighborX="-1" custLinFactNeighborY="2016">
        <dgm:presLayoutVars>
          <dgm:bulletEnabled val="1"/>
        </dgm:presLayoutVars>
      </dgm:prSet>
      <dgm:spPr/>
    </dgm:pt>
    <dgm:pt modelId="{E863B86C-E614-4D65-8006-2C0E87E48171}" type="pres">
      <dgm:prSet presAssocID="{9D300465-6684-4799-BFF1-7565C72414B8}" presName="parentNode" presStyleLbl="revTx" presStyleIdx="2" presStyleCnt="4" custLinFactNeighborX="-10527" custLinFactNeighborY="756">
        <dgm:presLayoutVars>
          <dgm:chMax val="0"/>
          <dgm:bulletEnabled val="1"/>
        </dgm:presLayoutVars>
      </dgm:prSet>
      <dgm:spPr/>
    </dgm:pt>
    <dgm:pt modelId="{78579A82-1E5F-4EC4-A44A-28A476828659}" type="pres">
      <dgm:prSet presAssocID="{8D62F96D-8DD8-44B2-B484-9FA6551B1CBC}" presName="sibTrans" presStyleCnt="0"/>
      <dgm:spPr/>
    </dgm:pt>
    <dgm:pt modelId="{9B880499-8DF2-4EF8-B306-A78BF15E55C2}" type="pres">
      <dgm:prSet presAssocID="{2D9FF9DA-1C1F-496A-B1D2-12EAEB29F8C7}" presName="compositeNode" presStyleCnt="0">
        <dgm:presLayoutVars>
          <dgm:bulletEnabled val="1"/>
        </dgm:presLayoutVars>
      </dgm:prSet>
      <dgm:spPr/>
    </dgm:pt>
    <dgm:pt modelId="{79686F8B-5A35-4381-9CBF-D29D66186011}" type="pres">
      <dgm:prSet presAssocID="{2D9FF9DA-1C1F-496A-B1D2-12EAEB29F8C7}" presName="image" presStyleLbl="fgImgPlace1" presStyleIdx="3" presStyleCnt="4" custScaleX="99645" custScaleY="118731" custLinFactNeighborX="-5289" custLinFactNeighborY="-5857"/>
      <dgm:spPr>
        <a:blipFill rotWithShape="1">
          <a:blip xmlns:r="http://schemas.openxmlformats.org/officeDocument/2006/relationships" r:embed="rId4"/>
          <a:stretch>
            <a:fillRect/>
          </a:stretch>
        </a:blipFill>
      </dgm:spPr>
    </dgm:pt>
    <dgm:pt modelId="{615707F0-C368-4092-B54C-1484F3D39D65}" type="pres">
      <dgm:prSet presAssocID="{2D9FF9DA-1C1F-496A-B1D2-12EAEB29F8C7}" presName="childNode" presStyleLbl="node1" presStyleIdx="3" presStyleCnt="4">
        <dgm:presLayoutVars>
          <dgm:bulletEnabled val="1"/>
        </dgm:presLayoutVars>
      </dgm:prSet>
      <dgm:spPr/>
    </dgm:pt>
    <dgm:pt modelId="{38B8E4B5-EB6E-4C20-9F78-96A141D0C7B2}" type="pres">
      <dgm:prSet presAssocID="{2D9FF9DA-1C1F-496A-B1D2-12EAEB29F8C7}" presName="parentNode" presStyleLbl="revTx" presStyleIdx="3" presStyleCnt="4" custLinFactNeighborX="-10677" custLinFactNeighborY="3479">
        <dgm:presLayoutVars>
          <dgm:chMax val="0"/>
          <dgm:bulletEnabled val="1"/>
        </dgm:presLayoutVars>
      </dgm:prSet>
      <dgm:spPr/>
    </dgm:pt>
  </dgm:ptLst>
  <dgm:cxnLst>
    <dgm:cxn modelId="{613B9313-4787-4983-89A6-A49E1788ED37}" srcId="{B0ED4030-6A88-43C3-9EBB-CA76CD58945A}" destId="{9524894B-AD4D-4419-B2C6-46B2E33E0F85}" srcOrd="1" destOrd="0" parTransId="{3B126859-7B87-4003-9F00-748944CA3511}" sibTransId="{21042D04-E8E7-4826-8730-1E9D4D2C318A}"/>
    <dgm:cxn modelId="{44E18452-EF27-42C5-8B53-451763FF2B6F}" srcId="{B0ED4030-6A88-43C3-9EBB-CA76CD58945A}" destId="{65887F03-BCA8-4D45-97A3-F0569F34A86C}" srcOrd="0" destOrd="0" parTransId="{AA19788C-D395-4410-8718-297BAFE1311E}" sibTransId="{4EBCF646-4B8B-4076-91BE-27F08618BE15}"/>
    <dgm:cxn modelId="{62ABB829-CE09-4D17-855E-3A3D090AF576}" srcId="{B0ED4030-6A88-43C3-9EBB-CA76CD58945A}" destId="{9D300465-6684-4799-BFF1-7565C72414B8}" srcOrd="2" destOrd="0" parTransId="{1ABAD9F5-11D0-4C4E-971B-A95021BE9E37}" sibTransId="{8D62F96D-8DD8-44B2-B484-9FA6551B1CBC}"/>
    <dgm:cxn modelId="{4B58906D-001B-4B14-A5F6-D57540FD6CB7}" type="presOf" srcId="{2D9FF9DA-1C1F-496A-B1D2-12EAEB29F8C7}" destId="{38B8E4B5-EB6E-4C20-9F78-96A141D0C7B2}" srcOrd="0" destOrd="0" presId="urn:microsoft.com/office/officeart/2005/8/layout/hList2"/>
    <dgm:cxn modelId="{39FFED58-FEEB-4C3D-B28F-E6F689BE70D9}" srcId="{65887F03-BCA8-4D45-97A3-F0569F34A86C}" destId="{FAA0914A-19B9-4197-944B-7D95F311C748}" srcOrd="1" destOrd="0" parTransId="{0E85422F-FC6D-4B23-A300-8A880FA7F0A0}" sibTransId="{B0AD6FB9-8B8D-47F9-ACEB-6A96A9ED15E1}"/>
    <dgm:cxn modelId="{6C74E3AF-9D59-4947-9DF5-20FB0EDA0D11}" srcId="{9524894B-AD4D-4419-B2C6-46B2E33E0F85}" destId="{E70C5E34-7BD5-4F5F-B9F3-30A083AE8AAD}" srcOrd="0" destOrd="0" parTransId="{F11458E3-C116-4372-AB95-2A538DBDF3A9}" sibTransId="{E0AED96A-59E0-4305-BAF9-383A289B8216}"/>
    <dgm:cxn modelId="{19AD15FA-D08F-4022-901D-9E6B1FCBF552}" type="presOf" srcId="{B0ED4030-6A88-43C3-9EBB-CA76CD58945A}" destId="{69280FFC-A221-4D6C-B0E1-672DF3DB2922}" srcOrd="0" destOrd="0" presId="urn:microsoft.com/office/officeart/2005/8/layout/hList2"/>
    <dgm:cxn modelId="{61DF141A-4D59-46C3-B187-A08FFFACF0E5}" srcId="{9D300465-6684-4799-BFF1-7565C72414B8}" destId="{F27CE4F1-A85B-475F-BF59-DC5EE5D7D516}" srcOrd="0" destOrd="0" parTransId="{222531F2-3608-40ED-A3A9-EA93E44D0F4D}" sibTransId="{5E52849E-43FF-4581-ACC0-6F474752BC56}"/>
    <dgm:cxn modelId="{9C7D4179-D8AD-4A23-B9A0-BE98041B1F59}" type="presOf" srcId="{FAA0914A-19B9-4197-944B-7D95F311C748}" destId="{CD77BAD0-13E7-4666-8A50-69EDC39609DE}" srcOrd="0" destOrd="1" presId="urn:microsoft.com/office/officeart/2005/8/layout/hList2"/>
    <dgm:cxn modelId="{FE94F537-0461-4CF3-B56B-E61684815374}" srcId="{2D9FF9DA-1C1F-496A-B1D2-12EAEB29F8C7}" destId="{1C27C612-2803-4732-8896-A0DF5BB1D0BE}" srcOrd="0" destOrd="0" parTransId="{0A936C76-720D-41E6-B3E5-7AC6129AE464}" sibTransId="{4A51A85C-54CB-4C99-921A-CE2B93955A97}"/>
    <dgm:cxn modelId="{AAFA7389-FE1E-41D6-932D-167992FD23F5}" type="presOf" srcId="{F27CE4F1-A85B-475F-BF59-DC5EE5D7D516}" destId="{1F4EE808-82FF-49C2-A2B7-78528F461613}" srcOrd="0" destOrd="0" presId="urn:microsoft.com/office/officeart/2005/8/layout/hList2"/>
    <dgm:cxn modelId="{731F308C-D1F9-43C7-9BCD-DC48099373A8}" type="presOf" srcId="{A0E87087-BFD8-4245-BEA2-5219883DD6B0}" destId="{615707F0-C368-4092-B54C-1484F3D39D65}" srcOrd="0" destOrd="2" presId="urn:microsoft.com/office/officeart/2005/8/layout/hList2"/>
    <dgm:cxn modelId="{40117D1D-6716-4412-A03F-921FD61EEB55}" srcId="{65887F03-BCA8-4D45-97A3-F0569F34A86C}" destId="{FDB7976C-AB53-4B3C-B41A-2BA39F60678F}" srcOrd="0" destOrd="0" parTransId="{6B41EE85-B113-4ABD-81FA-850318097983}" sibTransId="{53B348DE-2BC7-42CA-9298-DA8CEBF60A3D}"/>
    <dgm:cxn modelId="{97037171-5D72-43B2-87F2-ED98D65F6B9E}" type="presOf" srcId="{65887F03-BCA8-4D45-97A3-F0569F34A86C}" destId="{5B8B2B27-D846-4611-83D7-4552C6E88F4E}" srcOrd="0" destOrd="0" presId="urn:microsoft.com/office/officeart/2005/8/layout/hList2"/>
    <dgm:cxn modelId="{3C9B9EF8-B7B5-4297-B676-EF8ABB70B3E8}" type="presOf" srcId="{FDB7976C-AB53-4B3C-B41A-2BA39F60678F}" destId="{CD77BAD0-13E7-4666-8A50-69EDC39609DE}" srcOrd="0" destOrd="0" presId="urn:microsoft.com/office/officeart/2005/8/layout/hList2"/>
    <dgm:cxn modelId="{B6FAEEBD-F6CC-44E3-A277-8AF9C8A0554B}" type="presOf" srcId="{1C27C612-2803-4732-8896-A0DF5BB1D0BE}" destId="{615707F0-C368-4092-B54C-1484F3D39D65}" srcOrd="0" destOrd="0" presId="urn:microsoft.com/office/officeart/2005/8/layout/hList2"/>
    <dgm:cxn modelId="{3C1F8865-8270-4CE3-AEA8-518495DBCB67}" srcId="{2D9FF9DA-1C1F-496A-B1D2-12EAEB29F8C7}" destId="{A0E87087-BFD8-4245-BEA2-5219883DD6B0}" srcOrd="2" destOrd="0" parTransId="{51F71F34-78FC-41EA-91EE-EB0CDEEB251A}" sibTransId="{D575DA1B-9DB3-4791-8183-CF9169BF19AF}"/>
    <dgm:cxn modelId="{4A73AF54-CF1F-44D1-B645-DCC0F1A46922}" srcId="{2D9FF9DA-1C1F-496A-B1D2-12EAEB29F8C7}" destId="{9E0A4233-5952-44C2-970D-1BAFE2409B45}" srcOrd="1" destOrd="0" parTransId="{F3BED8AB-0398-47B1-A23F-7883A4FAD3A1}" sibTransId="{D1F4DEE6-8C3E-4976-A66D-3C45ACFE55A7}"/>
    <dgm:cxn modelId="{345098DD-D6B0-42B2-A678-1F3C94FED257}" type="presOf" srcId="{9524894B-AD4D-4419-B2C6-46B2E33E0F85}" destId="{6CFCC9F2-C92C-435D-9FC1-2E286DCC9419}" srcOrd="0" destOrd="0" presId="urn:microsoft.com/office/officeart/2005/8/layout/hList2"/>
    <dgm:cxn modelId="{A01C241D-97A8-42AB-8F81-6DD2A3841C63}" type="presOf" srcId="{9D300465-6684-4799-BFF1-7565C72414B8}" destId="{E863B86C-E614-4D65-8006-2C0E87E48171}" srcOrd="0" destOrd="0" presId="urn:microsoft.com/office/officeart/2005/8/layout/hList2"/>
    <dgm:cxn modelId="{A9D7AA8B-3FC3-4AA0-9E8C-1CE5328DD119}" type="presOf" srcId="{9E0A4233-5952-44C2-970D-1BAFE2409B45}" destId="{615707F0-C368-4092-B54C-1484F3D39D65}" srcOrd="0" destOrd="1" presId="urn:microsoft.com/office/officeart/2005/8/layout/hList2"/>
    <dgm:cxn modelId="{1E27BC46-738C-4363-8CDE-4B6CBBB53B10}" srcId="{B0ED4030-6A88-43C3-9EBB-CA76CD58945A}" destId="{2D9FF9DA-1C1F-496A-B1D2-12EAEB29F8C7}" srcOrd="3" destOrd="0" parTransId="{A3D6B0A2-9FF7-4538-9D40-607E4A298AE0}" sibTransId="{24428916-40B1-47AD-BC60-FD7C24399784}"/>
    <dgm:cxn modelId="{E73EBF03-BC99-46A7-A7E2-9DB6D5C97D55}" type="presOf" srcId="{E70C5E34-7BD5-4F5F-B9F3-30A083AE8AAD}" destId="{A5444A45-5E80-4BD4-AE6E-647D9DFFD620}" srcOrd="0" destOrd="0" presId="urn:microsoft.com/office/officeart/2005/8/layout/hList2"/>
    <dgm:cxn modelId="{0C163CAB-9F87-4F49-8D2F-5E8C2D8FCB0E}" type="presParOf" srcId="{69280FFC-A221-4D6C-B0E1-672DF3DB2922}" destId="{3E893042-1E63-4791-BB22-103042560233}" srcOrd="0" destOrd="0" presId="urn:microsoft.com/office/officeart/2005/8/layout/hList2"/>
    <dgm:cxn modelId="{E414FC41-3D70-4B16-B908-740D5E0B80F7}" type="presParOf" srcId="{3E893042-1E63-4791-BB22-103042560233}" destId="{93B80B7B-50B4-4A91-8627-884BE40530AA}" srcOrd="0" destOrd="0" presId="urn:microsoft.com/office/officeart/2005/8/layout/hList2"/>
    <dgm:cxn modelId="{91A62CE2-A732-4D25-B340-792C5A2FEDC9}" type="presParOf" srcId="{3E893042-1E63-4791-BB22-103042560233}" destId="{CD77BAD0-13E7-4666-8A50-69EDC39609DE}" srcOrd="1" destOrd="0" presId="urn:microsoft.com/office/officeart/2005/8/layout/hList2"/>
    <dgm:cxn modelId="{0F96D24D-981D-4363-A0AC-094208374CAF}" type="presParOf" srcId="{3E893042-1E63-4791-BB22-103042560233}" destId="{5B8B2B27-D846-4611-83D7-4552C6E88F4E}" srcOrd="2" destOrd="0" presId="urn:microsoft.com/office/officeart/2005/8/layout/hList2"/>
    <dgm:cxn modelId="{EB46AEA8-4403-47E0-A50E-799AC2488C1B}" type="presParOf" srcId="{69280FFC-A221-4D6C-B0E1-672DF3DB2922}" destId="{26C5D3CE-1718-4341-8D37-A9A2AC087B76}" srcOrd="1" destOrd="0" presId="urn:microsoft.com/office/officeart/2005/8/layout/hList2"/>
    <dgm:cxn modelId="{815B4D15-5BFF-443F-B38E-EB86C8031F2B}" type="presParOf" srcId="{69280FFC-A221-4D6C-B0E1-672DF3DB2922}" destId="{7EBBD05D-ACF4-4954-80D6-587C4A93209A}" srcOrd="2" destOrd="0" presId="urn:microsoft.com/office/officeart/2005/8/layout/hList2"/>
    <dgm:cxn modelId="{3D10C63B-7B91-4302-A296-15B23B721285}" type="presParOf" srcId="{7EBBD05D-ACF4-4954-80D6-587C4A93209A}" destId="{56C33465-F6A0-426B-AEB6-AEFCD1144465}" srcOrd="0" destOrd="0" presId="urn:microsoft.com/office/officeart/2005/8/layout/hList2"/>
    <dgm:cxn modelId="{E8FA0A31-BA25-4DD5-8764-C6A2B36880CC}" type="presParOf" srcId="{7EBBD05D-ACF4-4954-80D6-587C4A93209A}" destId="{A5444A45-5E80-4BD4-AE6E-647D9DFFD620}" srcOrd="1" destOrd="0" presId="urn:microsoft.com/office/officeart/2005/8/layout/hList2"/>
    <dgm:cxn modelId="{0C15AB82-E5DD-4BDD-B332-3B86B441BEBF}" type="presParOf" srcId="{7EBBD05D-ACF4-4954-80D6-587C4A93209A}" destId="{6CFCC9F2-C92C-435D-9FC1-2E286DCC9419}" srcOrd="2" destOrd="0" presId="urn:microsoft.com/office/officeart/2005/8/layout/hList2"/>
    <dgm:cxn modelId="{463C3086-20FC-44D0-966D-A5BCC8B9AF87}" type="presParOf" srcId="{69280FFC-A221-4D6C-B0E1-672DF3DB2922}" destId="{38C8F4E6-ED27-4FF5-98E5-10EBAD05D84E}" srcOrd="3" destOrd="0" presId="urn:microsoft.com/office/officeart/2005/8/layout/hList2"/>
    <dgm:cxn modelId="{6B10C242-BF84-4BC7-81C3-7705692522BF}" type="presParOf" srcId="{69280FFC-A221-4D6C-B0E1-672DF3DB2922}" destId="{0617B50A-4782-4A3A-A291-D68962B6F6A1}" srcOrd="4" destOrd="0" presId="urn:microsoft.com/office/officeart/2005/8/layout/hList2"/>
    <dgm:cxn modelId="{11A8154D-470F-4686-B1A6-1DA189E95D3B}" type="presParOf" srcId="{0617B50A-4782-4A3A-A291-D68962B6F6A1}" destId="{30D39FF6-35E1-440A-A01F-4D445F3DC8D2}" srcOrd="0" destOrd="0" presId="urn:microsoft.com/office/officeart/2005/8/layout/hList2"/>
    <dgm:cxn modelId="{338F94CD-4295-4343-BB5C-6EE4795F7749}" type="presParOf" srcId="{0617B50A-4782-4A3A-A291-D68962B6F6A1}" destId="{1F4EE808-82FF-49C2-A2B7-78528F461613}" srcOrd="1" destOrd="0" presId="urn:microsoft.com/office/officeart/2005/8/layout/hList2"/>
    <dgm:cxn modelId="{AAD7272B-CEB3-433C-AB16-B9C9A9B3B101}" type="presParOf" srcId="{0617B50A-4782-4A3A-A291-D68962B6F6A1}" destId="{E863B86C-E614-4D65-8006-2C0E87E48171}" srcOrd="2" destOrd="0" presId="urn:microsoft.com/office/officeart/2005/8/layout/hList2"/>
    <dgm:cxn modelId="{728FD592-E365-47D1-A3C5-5A73A8B41323}" type="presParOf" srcId="{69280FFC-A221-4D6C-B0E1-672DF3DB2922}" destId="{78579A82-1E5F-4EC4-A44A-28A476828659}" srcOrd="5" destOrd="0" presId="urn:microsoft.com/office/officeart/2005/8/layout/hList2"/>
    <dgm:cxn modelId="{63BCFE16-C961-40EE-AB40-F06B7003B052}" type="presParOf" srcId="{69280FFC-A221-4D6C-B0E1-672DF3DB2922}" destId="{9B880499-8DF2-4EF8-B306-A78BF15E55C2}" srcOrd="6" destOrd="0" presId="urn:microsoft.com/office/officeart/2005/8/layout/hList2"/>
    <dgm:cxn modelId="{C4740F23-29EB-4A42-8808-EF180FA0F079}" type="presParOf" srcId="{9B880499-8DF2-4EF8-B306-A78BF15E55C2}" destId="{79686F8B-5A35-4381-9CBF-D29D66186011}" srcOrd="0" destOrd="0" presId="urn:microsoft.com/office/officeart/2005/8/layout/hList2"/>
    <dgm:cxn modelId="{63B578DB-0F29-4F3C-9A16-F8F83C354B1E}" type="presParOf" srcId="{9B880499-8DF2-4EF8-B306-A78BF15E55C2}" destId="{615707F0-C368-4092-B54C-1484F3D39D65}" srcOrd="1" destOrd="0" presId="urn:microsoft.com/office/officeart/2005/8/layout/hList2"/>
    <dgm:cxn modelId="{14CCD29D-22FD-4334-8C73-E59F7600D35E}" type="presParOf" srcId="{9B880499-8DF2-4EF8-B306-A78BF15E55C2}" destId="{38B8E4B5-EB6E-4C20-9F78-96A141D0C7B2}"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0ED4030-6A88-43C3-9EBB-CA76CD58945A}" type="doc">
      <dgm:prSet loTypeId="urn:microsoft.com/office/officeart/2005/8/layout/hList2" loCatId="picture" qsTypeId="urn:microsoft.com/office/officeart/2005/8/quickstyle/simple1" qsCatId="simple" csTypeId="urn:microsoft.com/office/officeart/2005/8/colors/accent2_1" csCatId="accent2" phldr="1"/>
      <dgm:spPr/>
      <dgm:t>
        <a:bodyPr/>
        <a:lstStyle/>
        <a:p>
          <a:endParaRPr lang="en-US"/>
        </a:p>
      </dgm:t>
    </dgm:pt>
    <dgm:pt modelId="{37489C75-1095-4EB7-B4B1-1A84E80CDF96}">
      <dgm:prSet custT="1"/>
      <dgm:spPr/>
      <dgm:t>
        <a:bodyPr/>
        <a:lstStyle/>
        <a:p>
          <a:pPr rtl="0">
            <a:spcAft>
              <a:spcPts val="0"/>
            </a:spcAft>
          </a:pPr>
          <a:r>
            <a:rPr lang="en-US" sz="2000" b="1" dirty="0"/>
            <a:t>Markings</a:t>
          </a:r>
        </a:p>
      </dgm:t>
    </dgm:pt>
    <dgm:pt modelId="{7674E46B-F95A-4445-8271-266EF364B6C0}" type="parTrans" cxnId="{A88B9777-E20F-4CB2-B293-E97C98EFB391}">
      <dgm:prSet/>
      <dgm:spPr/>
      <dgm:t>
        <a:bodyPr/>
        <a:lstStyle/>
        <a:p>
          <a:endParaRPr lang="en-US"/>
        </a:p>
      </dgm:t>
    </dgm:pt>
    <dgm:pt modelId="{BC3362B7-7B63-4EBC-84C9-EF36A46B8C81}" type="sibTrans" cxnId="{A88B9777-E20F-4CB2-B293-E97C98EFB391}">
      <dgm:prSet/>
      <dgm:spPr/>
      <dgm:t>
        <a:bodyPr/>
        <a:lstStyle/>
        <a:p>
          <a:endParaRPr lang="en-US"/>
        </a:p>
      </dgm:t>
    </dgm:pt>
    <dgm:pt modelId="{B45048E4-0061-44CD-8536-89FED5785E2F}">
      <dgm:prSet custT="1"/>
      <dgm:spPr/>
      <dgm:t>
        <a:bodyPr/>
        <a:lstStyle/>
        <a:p>
          <a:pPr rtl="0">
            <a:spcAft>
              <a:spcPts val="0"/>
            </a:spcAft>
          </a:pPr>
          <a:r>
            <a:rPr lang="en-US" sz="2000" b="1" dirty="0"/>
            <a:t>Fire detection &amp; suppression</a:t>
          </a:r>
        </a:p>
      </dgm:t>
    </dgm:pt>
    <dgm:pt modelId="{BBF276BC-6C0B-44E7-8FDF-208DC459EB6E}" type="parTrans" cxnId="{AB346248-736A-4DC2-A116-2E5992392027}">
      <dgm:prSet/>
      <dgm:spPr/>
      <dgm:t>
        <a:bodyPr/>
        <a:lstStyle/>
        <a:p>
          <a:endParaRPr lang="en-US"/>
        </a:p>
      </dgm:t>
    </dgm:pt>
    <dgm:pt modelId="{B8DF5DEF-54FF-4C20-BE89-BD4919667792}" type="sibTrans" cxnId="{AB346248-736A-4DC2-A116-2E5992392027}">
      <dgm:prSet/>
      <dgm:spPr/>
      <dgm:t>
        <a:bodyPr/>
        <a:lstStyle/>
        <a:p>
          <a:endParaRPr lang="en-US"/>
        </a:p>
      </dgm:t>
    </dgm:pt>
    <dgm:pt modelId="{6FD6AAD5-CA77-4537-998F-E32666892D80}">
      <dgm:prSet custT="1"/>
      <dgm:spPr/>
      <dgm:t>
        <a:bodyPr/>
        <a:lstStyle/>
        <a:p>
          <a:pPr rtl="0">
            <a:spcAft>
              <a:spcPts val="0"/>
            </a:spcAft>
          </a:pPr>
          <a:r>
            <a:rPr lang="en-US" sz="1600" b="0" dirty="0"/>
            <a:t>Conduct a fire risk assessment</a:t>
          </a:r>
        </a:p>
      </dgm:t>
    </dgm:pt>
    <dgm:pt modelId="{87CBBB13-973A-452C-8CF0-2CB4B5445DED}" type="parTrans" cxnId="{078405ED-2868-4A72-ACBE-7DCE3CD7EEE3}">
      <dgm:prSet/>
      <dgm:spPr/>
      <dgm:t>
        <a:bodyPr/>
        <a:lstStyle/>
        <a:p>
          <a:endParaRPr lang="en-US"/>
        </a:p>
      </dgm:t>
    </dgm:pt>
    <dgm:pt modelId="{9EC5977A-8183-4723-AC05-2244CBFCD43F}" type="sibTrans" cxnId="{078405ED-2868-4A72-ACBE-7DCE3CD7EEE3}">
      <dgm:prSet/>
      <dgm:spPr/>
      <dgm:t>
        <a:bodyPr/>
        <a:lstStyle/>
        <a:p>
          <a:endParaRPr lang="en-US"/>
        </a:p>
      </dgm:t>
    </dgm:pt>
    <dgm:pt modelId="{83E23BA4-BB11-4AEF-B447-DB656C88F826}">
      <dgm:prSet custT="1"/>
      <dgm:spPr/>
      <dgm:t>
        <a:bodyPr/>
        <a:lstStyle/>
        <a:p>
          <a:pPr rtl="0">
            <a:spcAft>
              <a:spcPts val="0"/>
            </a:spcAft>
          </a:pPr>
          <a:r>
            <a:rPr lang="en-US" sz="1600" b="0" dirty="0"/>
            <a:t>If determined that fire detection and suppression is necessary</a:t>
          </a:r>
        </a:p>
      </dgm:t>
    </dgm:pt>
    <dgm:pt modelId="{1C68A96F-AAFE-4020-8984-76D842EF921D}" type="parTrans" cxnId="{47F25A4F-5E58-4AC3-A52D-58A4DDE029A0}">
      <dgm:prSet/>
      <dgm:spPr/>
      <dgm:t>
        <a:bodyPr/>
        <a:lstStyle/>
        <a:p>
          <a:endParaRPr lang="en-US"/>
        </a:p>
      </dgm:t>
    </dgm:pt>
    <dgm:pt modelId="{3304F774-4434-4E04-B653-A31F2309E4B8}" type="sibTrans" cxnId="{47F25A4F-5E58-4AC3-A52D-58A4DDE029A0}">
      <dgm:prSet/>
      <dgm:spPr/>
      <dgm:t>
        <a:bodyPr/>
        <a:lstStyle/>
        <a:p>
          <a:endParaRPr lang="en-US"/>
        </a:p>
      </dgm:t>
    </dgm:pt>
    <dgm:pt modelId="{CBBF1119-2783-40C0-9005-FC51273A2AC1}">
      <dgm:prSet custT="1"/>
      <dgm:spPr/>
      <dgm:t>
        <a:bodyPr/>
        <a:lstStyle/>
        <a:p>
          <a:pPr rtl="0">
            <a:spcAft>
              <a:spcPts val="0"/>
            </a:spcAft>
          </a:pPr>
          <a:r>
            <a:rPr lang="en-US" sz="1600" b="0" dirty="0"/>
            <a:t>Install in accordance with technology and local codes where equipment is to be sited</a:t>
          </a:r>
        </a:p>
      </dgm:t>
    </dgm:pt>
    <dgm:pt modelId="{C7255597-5706-41C9-ABC6-7D39C23B449B}" type="parTrans" cxnId="{9292954B-B0C0-475D-A3FD-384F3B5303D2}">
      <dgm:prSet/>
      <dgm:spPr/>
      <dgm:t>
        <a:bodyPr/>
        <a:lstStyle/>
        <a:p>
          <a:endParaRPr lang="en-US"/>
        </a:p>
      </dgm:t>
    </dgm:pt>
    <dgm:pt modelId="{38E324BE-2720-4FB1-9A69-1916654BD164}" type="sibTrans" cxnId="{9292954B-B0C0-475D-A3FD-384F3B5303D2}">
      <dgm:prSet/>
      <dgm:spPr/>
      <dgm:t>
        <a:bodyPr/>
        <a:lstStyle/>
        <a:p>
          <a:endParaRPr lang="en-US"/>
        </a:p>
      </dgm:t>
    </dgm:pt>
    <dgm:pt modelId="{5195988F-E57F-493C-BF18-F5416F170AA5}">
      <dgm:prSet custT="1"/>
      <dgm:spPr/>
      <dgm:t>
        <a:bodyPr/>
        <a:lstStyle/>
        <a:p>
          <a:pPr rtl="0">
            <a:spcAft>
              <a:spcPts val="0"/>
            </a:spcAft>
          </a:pPr>
          <a:r>
            <a:rPr lang="en-US" sz="1600" b="0" dirty="0"/>
            <a:t>If not part of ESS, include guidance in installation manual for suitable fire detection and suppression system to be in stalled</a:t>
          </a:r>
          <a:r>
            <a:rPr lang="en-US" sz="1800" b="0" dirty="0"/>
            <a:t>.</a:t>
          </a:r>
        </a:p>
      </dgm:t>
    </dgm:pt>
    <dgm:pt modelId="{0B3414D7-D4E0-4A0C-9D1E-3B578268458A}" type="parTrans" cxnId="{115EA380-3B0A-4378-A028-BF7376BD28B8}">
      <dgm:prSet/>
      <dgm:spPr/>
      <dgm:t>
        <a:bodyPr/>
        <a:lstStyle/>
        <a:p>
          <a:endParaRPr lang="en-US"/>
        </a:p>
      </dgm:t>
    </dgm:pt>
    <dgm:pt modelId="{15A5A4D0-1809-4450-9C91-0472CA609A3E}" type="sibTrans" cxnId="{115EA380-3B0A-4378-A028-BF7376BD28B8}">
      <dgm:prSet/>
      <dgm:spPr/>
      <dgm:t>
        <a:bodyPr/>
        <a:lstStyle/>
        <a:p>
          <a:endParaRPr lang="en-US"/>
        </a:p>
      </dgm:t>
    </dgm:pt>
    <dgm:pt modelId="{0DADB252-11A2-4EBD-B7B6-DC13F5F06460}">
      <dgm:prSet custT="1"/>
      <dgm:spPr/>
      <dgm:t>
        <a:bodyPr/>
        <a:lstStyle/>
        <a:p>
          <a:pPr rtl="0">
            <a:spcAft>
              <a:spcPts val="0"/>
            </a:spcAft>
          </a:pPr>
          <a:r>
            <a:rPr lang="en-US" sz="1600" b="0" dirty="0"/>
            <a:t>Nameplate markings</a:t>
          </a:r>
        </a:p>
      </dgm:t>
    </dgm:pt>
    <dgm:pt modelId="{EDFA059B-D052-4345-B032-458EF7B26E9C}" type="parTrans" cxnId="{590CFCEC-4883-4096-9EF7-9A5388AAAF9D}">
      <dgm:prSet/>
      <dgm:spPr/>
      <dgm:t>
        <a:bodyPr/>
        <a:lstStyle/>
        <a:p>
          <a:endParaRPr lang="en-US"/>
        </a:p>
      </dgm:t>
    </dgm:pt>
    <dgm:pt modelId="{599AE288-CADB-499F-BF13-AD59756515ED}" type="sibTrans" cxnId="{590CFCEC-4883-4096-9EF7-9A5388AAAF9D}">
      <dgm:prSet/>
      <dgm:spPr/>
      <dgm:t>
        <a:bodyPr/>
        <a:lstStyle/>
        <a:p>
          <a:endParaRPr lang="en-US"/>
        </a:p>
      </dgm:t>
    </dgm:pt>
    <dgm:pt modelId="{9DD41EBF-C01E-4A67-A507-B112DA9174D3}">
      <dgm:prSet custT="1"/>
      <dgm:spPr/>
      <dgm:t>
        <a:bodyPr/>
        <a:lstStyle/>
        <a:p>
          <a:pPr rtl="0">
            <a:spcAft>
              <a:spcPts val="0"/>
            </a:spcAft>
          </a:pPr>
          <a:r>
            <a:rPr lang="en-US" sz="1600" b="0" dirty="0"/>
            <a:t>Grounding symbols where necessary</a:t>
          </a:r>
        </a:p>
      </dgm:t>
    </dgm:pt>
    <dgm:pt modelId="{E1FF545D-5C09-4B39-8885-098F1C664973}" type="parTrans" cxnId="{EE12D776-D125-4471-80CE-21A0295D8ACB}">
      <dgm:prSet/>
      <dgm:spPr/>
      <dgm:t>
        <a:bodyPr/>
        <a:lstStyle/>
        <a:p>
          <a:endParaRPr lang="en-US"/>
        </a:p>
      </dgm:t>
    </dgm:pt>
    <dgm:pt modelId="{EFD25F82-EE8A-4081-BAEF-C8B78D9273A7}" type="sibTrans" cxnId="{EE12D776-D125-4471-80CE-21A0295D8ACB}">
      <dgm:prSet/>
      <dgm:spPr/>
      <dgm:t>
        <a:bodyPr/>
        <a:lstStyle/>
        <a:p>
          <a:endParaRPr lang="en-US"/>
        </a:p>
      </dgm:t>
    </dgm:pt>
    <dgm:pt modelId="{4AEC9554-0A26-465D-93F0-764AF309C7CA}">
      <dgm:prSet custT="1"/>
      <dgm:spPr/>
      <dgm:t>
        <a:bodyPr/>
        <a:lstStyle/>
        <a:p>
          <a:pPr rtl="0">
            <a:spcAft>
              <a:spcPts val="0"/>
            </a:spcAft>
          </a:pPr>
          <a:r>
            <a:rPr lang="en-US" sz="1600" b="0" dirty="0"/>
            <a:t>Hazardous voltage and arc fault warning labels</a:t>
          </a:r>
        </a:p>
      </dgm:t>
    </dgm:pt>
    <dgm:pt modelId="{DF987F8A-3FD1-4850-B97B-1CC6820C921B}" type="parTrans" cxnId="{9B2460DE-8442-4DB4-B7B0-0A1310CE1597}">
      <dgm:prSet/>
      <dgm:spPr/>
      <dgm:t>
        <a:bodyPr/>
        <a:lstStyle/>
        <a:p>
          <a:endParaRPr lang="en-US"/>
        </a:p>
      </dgm:t>
    </dgm:pt>
    <dgm:pt modelId="{281FE453-7DEF-4A08-989D-BC2B4443B7B0}" type="sibTrans" cxnId="{9B2460DE-8442-4DB4-B7B0-0A1310CE1597}">
      <dgm:prSet/>
      <dgm:spPr/>
      <dgm:t>
        <a:bodyPr/>
        <a:lstStyle/>
        <a:p>
          <a:endParaRPr lang="en-US"/>
        </a:p>
      </dgm:t>
    </dgm:pt>
    <dgm:pt modelId="{21E0EB35-F406-4013-9320-21F65051CBFF}">
      <dgm:prSet custT="1"/>
      <dgm:spPr/>
      <dgm:t>
        <a:bodyPr/>
        <a:lstStyle/>
        <a:p>
          <a:pPr rtl="0">
            <a:spcAft>
              <a:spcPts val="0"/>
            </a:spcAft>
          </a:pPr>
          <a:r>
            <a:rPr lang="en-US" sz="1600" b="0" dirty="0"/>
            <a:t>Current, Voltage and Power (output and input)</a:t>
          </a:r>
        </a:p>
      </dgm:t>
    </dgm:pt>
    <dgm:pt modelId="{B4F66873-1FC8-41C9-8D9C-CD7204C56327}" type="parTrans" cxnId="{9A0B5733-01E2-4515-A8E5-D1514C962CE2}">
      <dgm:prSet/>
      <dgm:spPr/>
      <dgm:t>
        <a:bodyPr/>
        <a:lstStyle/>
        <a:p>
          <a:endParaRPr lang="en-US"/>
        </a:p>
      </dgm:t>
    </dgm:pt>
    <dgm:pt modelId="{8340E585-70F2-4416-AECC-9484310CDCAC}" type="sibTrans" cxnId="{9A0B5733-01E2-4515-A8E5-D1514C962CE2}">
      <dgm:prSet/>
      <dgm:spPr/>
      <dgm:t>
        <a:bodyPr/>
        <a:lstStyle/>
        <a:p>
          <a:endParaRPr lang="en-US"/>
        </a:p>
      </dgm:t>
    </dgm:pt>
    <dgm:pt modelId="{28CE3494-D6FC-4F5F-8A43-D505A4742B76}">
      <dgm:prSet custT="1"/>
      <dgm:spPr/>
      <dgm:t>
        <a:bodyPr/>
        <a:lstStyle/>
        <a:p>
          <a:pPr rtl="0">
            <a:spcAft>
              <a:spcPts val="0"/>
            </a:spcAft>
          </a:pPr>
          <a:r>
            <a:rPr lang="en-US" sz="1600" b="0" dirty="0"/>
            <a:t>Energy output</a:t>
          </a:r>
        </a:p>
      </dgm:t>
    </dgm:pt>
    <dgm:pt modelId="{5A4F81A1-C175-4632-B0B1-96C70771DC9F}" type="parTrans" cxnId="{AB86F97B-6EBD-467F-B02F-09A594B2D97C}">
      <dgm:prSet/>
      <dgm:spPr/>
      <dgm:t>
        <a:bodyPr/>
        <a:lstStyle/>
        <a:p>
          <a:endParaRPr lang="en-US"/>
        </a:p>
      </dgm:t>
    </dgm:pt>
    <dgm:pt modelId="{1547A5E5-630B-4F4C-B112-9F83C39C36FD}" type="sibTrans" cxnId="{AB86F97B-6EBD-467F-B02F-09A594B2D97C}">
      <dgm:prSet/>
      <dgm:spPr/>
      <dgm:t>
        <a:bodyPr/>
        <a:lstStyle/>
        <a:p>
          <a:endParaRPr lang="en-US"/>
        </a:p>
      </dgm:t>
    </dgm:pt>
    <dgm:pt modelId="{8572CC2B-5FD3-4944-AD87-4F2F6855CFD5}">
      <dgm:prSet custT="1"/>
      <dgm:spPr/>
      <dgm:t>
        <a:bodyPr/>
        <a:lstStyle/>
        <a:p>
          <a:pPr rtl="0">
            <a:spcAft>
              <a:spcPts val="0"/>
            </a:spcAft>
          </a:pPr>
          <a:r>
            <a:rPr lang="en-US" sz="1600" b="0" dirty="0"/>
            <a:t>No. of phases and frequency</a:t>
          </a:r>
        </a:p>
      </dgm:t>
    </dgm:pt>
    <dgm:pt modelId="{99B1EF05-98DF-4D5F-8A1C-CBD4BD05CA17}" type="parTrans" cxnId="{16D55675-FC3B-42C6-8FE9-3A4A71E1ABC2}">
      <dgm:prSet/>
      <dgm:spPr/>
      <dgm:t>
        <a:bodyPr/>
        <a:lstStyle/>
        <a:p>
          <a:endParaRPr lang="en-US"/>
        </a:p>
      </dgm:t>
    </dgm:pt>
    <dgm:pt modelId="{2C3C315A-DB28-42CE-84CA-C42606D85276}" type="sibTrans" cxnId="{16D55675-FC3B-42C6-8FE9-3A4A71E1ABC2}">
      <dgm:prSet/>
      <dgm:spPr/>
      <dgm:t>
        <a:bodyPr/>
        <a:lstStyle/>
        <a:p>
          <a:endParaRPr lang="en-US"/>
        </a:p>
      </dgm:t>
    </dgm:pt>
    <dgm:pt modelId="{3C9F9B52-00F7-4AAF-A6D0-0E7A6D12452A}">
      <dgm:prSet custT="1"/>
      <dgm:spPr/>
      <dgm:t>
        <a:bodyPr/>
        <a:lstStyle/>
        <a:p>
          <a:pPr rtl="0">
            <a:spcAft>
              <a:spcPts val="0"/>
            </a:spcAft>
          </a:pPr>
          <a:r>
            <a:rPr lang="en-US" sz="1600" b="0" dirty="0"/>
            <a:t>Duty cycle (if applicable),</a:t>
          </a:r>
        </a:p>
      </dgm:t>
    </dgm:pt>
    <dgm:pt modelId="{6369C1AF-0C96-4E60-8EAA-5BA9DF61EC95}" type="parTrans" cxnId="{41BA5C55-184D-4B1B-AE6C-F2235B586FDE}">
      <dgm:prSet/>
      <dgm:spPr/>
      <dgm:t>
        <a:bodyPr/>
        <a:lstStyle/>
        <a:p>
          <a:endParaRPr lang="en-US"/>
        </a:p>
      </dgm:t>
    </dgm:pt>
    <dgm:pt modelId="{67F1A789-3777-43B9-AA97-16F6BEA3F8B2}" type="sibTrans" cxnId="{41BA5C55-184D-4B1B-AE6C-F2235B586FDE}">
      <dgm:prSet/>
      <dgm:spPr/>
      <dgm:t>
        <a:bodyPr/>
        <a:lstStyle/>
        <a:p>
          <a:endParaRPr lang="en-US"/>
        </a:p>
      </dgm:t>
    </dgm:pt>
    <dgm:pt modelId="{CA728176-DBDB-46E7-89D6-A861F99520AE}">
      <dgm:prSet custT="1"/>
      <dgm:spPr/>
      <dgm:t>
        <a:bodyPr/>
        <a:lstStyle/>
        <a:p>
          <a:pPr rtl="0">
            <a:spcAft>
              <a:spcPts val="0"/>
            </a:spcAft>
          </a:pPr>
          <a:r>
            <a:rPr lang="en-US" sz="1600" b="0" dirty="0"/>
            <a:t>Ambient temperature range, </a:t>
          </a:r>
        </a:p>
      </dgm:t>
    </dgm:pt>
    <dgm:pt modelId="{30395613-7E3B-4F77-84E2-CDDBA4979334}" type="parTrans" cxnId="{E5233223-F3FF-4754-A106-ECD29594A6BD}">
      <dgm:prSet/>
      <dgm:spPr/>
      <dgm:t>
        <a:bodyPr/>
        <a:lstStyle/>
        <a:p>
          <a:endParaRPr lang="en-US"/>
        </a:p>
      </dgm:t>
    </dgm:pt>
    <dgm:pt modelId="{CAC30CFE-3EE0-4061-9B56-CBDB3611A95C}" type="sibTrans" cxnId="{E5233223-F3FF-4754-A106-ECD29594A6BD}">
      <dgm:prSet/>
      <dgm:spPr/>
      <dgm:t>
        <a:bodyPr/>
        <a:lstStyle/>
        <a:p>
          <a:endParaRPr lang="en-US"/>
        </a:p>
      </dgm:t>
    </dgm:pt>
    <dgm:pt modelId="{AE08E545-45C1-4DF0-8F94-E30EA7827EAF}">
      <dgm:prSet custT="1"/>
      <dgm:spPr/>
      <dgm:t>
        <a:bodyPr/>
        <a:lstStyle/>
        <a:p>
          <a:pPr rtl="0">
            <a:spcAft>
              <a:spcPts val="0"/>
            </a:spcAft>
          </a:pPr>
          <a:r>
            <a:rPr lang="en-US" sz="1600" b="0" dirty="0"/>
            <a:t>Maximum short circuit current</a:t>
          </a:r>
        </a:p>
      </dgm:t>
    </dgm:pt>
    <dgm:pt modelId="{1681BB1E-0EBF-4374-B6D9-0795578818BE}" type="parTrans" cxnId="{1CF96E2C-64BD-47AB-B033-6682A14A4D28}">
      <dgm:prSet/>
      <dgm:spPr/>
      <dgm:t>
        <a:bodyPr/>
        <a:lstStyle/>
        <a:p>
          <a:endParaRPr lang="en-US"/>
        </a:p>
      </dgm:t>
    </dgm:pt>
    <dgm:pt modelId="{56156FD4-405D-4ED9-9FDF-387D3B2376F9}" type="sibTrans" cxnId="{1CF96E2C-64BD-47AB-B033-6682A14A4D28}">
      <dgm:prSet/>
      <dgm:spPr/>
      <dgm:t>
        <a:bodyPr/>
        <a:lstStyle/>
        <a:p>
          <a:endParaRPr lang="en-US"/>
        </a:p>
      </dgm:t>
    </dgm:pt>
    <dgm:pt modelId="{2F2275EF-BE5D-4189-9CD0-CD6FBEE6BD99}">
      <dgm:prSet custT="1"/>
      <dgm:spPr/>
      <dgm:t>
        <a:bodyPr/>
        <a:lstStyle/>
        <a:p>
          <a:pPr rtl="0">
            <a:spcAft>
              <a:spcPts val="0"/>
            </a:spcAft>
          </a:pPr>
          <a:r>
            <a:rPr lang="en-US" sz="1600" b="0" dirty="0"/>
            <a:t>Special environmental ratings</a:t>
          </a:r>
        </a:p>
      </dgm:t>
    </dgm:pt>
    <dgm:pt modelId="{66670E26-576F-4A0B-A43E-ACC15EECB7A4}" type="parTrans" cxnId="{4CCA59D1-6D76-4E6B-8BAA-CA496308D1A4}">
      <dgm:prSet/>
      <dgm:spPr/>
      <dgm:t>
        <a:bodyPr/>
        <a:lstStyle/>
        <a:p>
          <a:endParaRPr lang="en-US"/>
        </a:p>
      </dgm:t>
    </dgm:pt>
    <dgm:pt modelId="{5229726D-8DD7-45F6-82A4-D414B4CA6242}" type="sibTrans" cxnId="{4CCA59D1-6D76-4E6B-8BAA-CA496308D1A4}">
      <dgm:prSet/>
      <dgm:spPr/>
      <dgm:t>
        <a:bodyPr/>
        <a:lstStyle/>
        <a:p>
          <a:endParaRPr lang="en-US"/>
        </a:p>
      </dgm:t>
    </dgm:pt>
    <dgm:pt modelId="{6FBFDEDF-F415-4770-AC8E-F978845EF4D4}">
      <dgm:prSet custT="1"/>
      <dgm:spPr/>
      <dgm:t>
        <a:bodyPr/>
        <a:lstStyle/>
        <a:p>
          <a:pPr rtl="0">
            <a:spcAft>
              <a:spcPts val="0"/>
            </a:spcAft>
          </a:pPr>
          <a:r>
            <a:rPr lang="en-US" sz="1600" b="0" dirty="0"/>
            <a:t>Dimensions and weight</a:t>
          </a:r>
        </a:p>
      </dgm:t>
    </dgm:pt>
    <dgm:pt modelId="{2507EED9-A6F2-452B-86DB-731BDBC19709}" type="parTrans" cxnId="{B28CCBCA-28D8-4419-A7FA-28BAEDC0ABA8}">
      <dgm:prSet/>
      <dgm:spPr/>
      <dgm:t>
        <a:bodyPr/>
        <a:lstStyle/>
        <a:p>
          <a:endParaRPr lang="en-US"/>
        </a:p>
      </dgm:t>
    </dgm:pt>
    <dgm:pt modelId="{7D93F5EE-BA8E-4901-9FF8-20AA2F64B098}" type="sibTrans" cxnId="{B28CCBCA-28D8-4419-A7FA-28BAEDC0ABA8}">
      <dgm:prSet/>
      <dgm:spPr/>
      <dgm:t>
        <a:bodyPr/>
        <a:lstStyle/>
        <a:p>
          <a:endParaRPr lang="en-US"/>
        </a:p>
      </dgm:t>
    </dgm:pt>
    <dgm:pt modelId="{6FC468C9-7484-4FB5-9A90-53562F1016DF}">
      <dgm:prSet custT="1"/>
      <dgm:spPr/>
      <dgm:t>
        <a:bodyPr/>
        <a:lstStyle/>
        <a:p>
          <a:pPr rtl="0">
            <a:spcAft>
              <a:spcPts val="0"/>
            </a:spcAft>
          </a:pPr>
          <a:r>
            <a:rPr lang="en-US" sz="1600" b="0" dirty="0"/>
            <a:t>Warning to read all safety instructions and labels</a:t>
          </a:r>
        </a:p>
      </dgm:t>
    </dgm:pt>
    <dgm:pt modelId="{655F1391-8C60-46DE-81EE-C7E9DCDC6314}" type="parTrans" cxnId="{2C98DAD4-1A80-427A-A4B3-09CD823AE46E}">
      <dgm:prSet/>
      <dgm:spPr/>
      <dgm:t>
        <a:bodyPr/>
        <a:lstStyle/>
        <a:p>
          <a:endParaRPr lang="en-US"/>
        </a:p>
      </dgm:t>
    </dgm:pt>
    <dgm:pt modelId="{31A187A9-45B9-4688-ADD9-F2D8DB07E35C}" type="sibTrans" cxnId="{2C98DAD4-1A80-427A-A4B3-09CD823AE46E}">
      <dgm:prSet/>
      <dgm:spPr/>
      <dgm:t>
        <a:bodyPr/>
        <a:lstStyle/>
        <a:p>
          <a:endParaRPr lang="en-US"/>
        </a:p>
      </dgm:t>
    </dgm:pt>
    <dgm:pt modelId="{63F3F06A-D8FE-427E-B6DC-A554817ECD61}" type="pres">
      <dgm:prSet presAssocID="{B0ED4030-6A88-43C3-9EBB-CA76CD58945A}" presName="linearFlow" presStyleCnt="0">
        <dgm:presLayoutVars>
          <dgm:dir/>
          <dgm:animLvl val="lvl"/>
          <dgm:resizeHandles/>
        </dgm:presLayoutVars>
      </dgm:prSet>
      <dgm:spPr/>
    </dgm:pt>
    <dgm:pt modelId="{B41217E1-5404-463E-B6F8-A911BD7E5630}" type="pres">
      <dgm:prSet presAssocID="{B45048E4-0061-44CD-8536-89FED5785E2F}" presName="compositeNode" presStyleCnt="0">
        <dgm:presLayoutVars>
          <dgm:bulletEnabled val="1"/>
        </dgm:presLayoutVars>
      </dgm:prSet>
      <dgm:spPr/>
    </dgm:pt>
    <dgm:pt modelId="{A1690189-7172-4B78-8EA7-5094D7C0475E}" type="pres">
      <dgm:prSet presAssocID="{B45048E4-0061-44CD-8536-89FED5785E2F}" presName="image" presStyleLbl="fgImgPlace1" presStyleIdx="0" presStyleCnt="2"/>
      <dgm:spPr>
        <a:blipFill rotWithShape="1">
          <a:blip xmlns:r="http://schemas.openxmlformats.org/officeDocument/2006/relationships" r:embed="rId1"/>
          <a:stretch>
            <a:fillRect/>
          </a:stretch>
        </a:blipFill>
      </dgm:spPr>
    </dgm:pt>
    <dgm:pt modelId="{9B24E83E-4E9F-4B2C-859F-B01BBDE524CD}" type="pres">
      <dgm:prSet presAssocID="{B45048E4-0061-44CD-8536-89FED5785E2F}" presName="childNode" presStyleLbl="node1" presStyleIdx="0" presStyleCnt="2">
        <dgm:presLayoutVars>
          <dgm:bulletEnabled val="1"/>
        </dgm:presLayoutVars>
      </dgm:prSet>
      <dgm:spPr/>
    </dgm:pt>
    <dgm:pt modelId="{FF58DED2-298C-4E58-90E6-DCA75FFEA8AA}" type="pres">
      <dgm:prSet presAssocID="{B45048E4-0061-44CD-8536-89FED5785E2F}" presName="parentNode" presStyleLbl="revTx" presStyleIdx="0" presStyleCnt="2">
        <dgm:presLayoutVars>
          <dgm:chMax val="0"/>
          <dgm:bulletEnabled val="1"/>
        </dgm:presLayoutVars>
      </dgm:prSet>
      <dgm:spPr/>
    </dgm:pt>
    <dgm:pt modelId="{3178307C-0560-4B03-9207-5426470827A6}" type="pres">
      <dgm:prSet presAssocID="{B8DF5DEF-54FF-4C20-BE89-BD4919667792}" presName="sibTrans" presStyleCnt="0"/>
      <dgm:spPr/>
    </dgm:pt>
    <dgm:pt modelId="{90545C8D-B99A-4EBD-8EF7-80BE1B3B1AF9}" type="pres">
      <dgm:prSet presAssocID="{37489C75-1095-4EB7-B4B1-1A84E80CDF96}" presName="compositeNode" presStyleCnt="0">
        <dgm:presLayoutVars>
          <dgm:bulletEnabled val="1"/>
        </dgm:presLayoutVars>
      </dgm:prSet>
      <dgm:spPr/>
    </dgm:pt>
    <dgm:pt modelId="{99717A79-C21F-4956-870A-B91A8A725771}" type="pres">
      <dgm:prSet presAssocID="{37489C75-1095-4EB7-B4B1-1A84E80CDF96}" presName="image" presStyleLbl="fgImgPlace1" presStyleIdx="1" presStyleCnt="2"/>
      <dgm:spPr>
        <a:blipFill rotWithShape="1">
          <a:blip xmlns:r="http://schemas.openxmlformats.org/officeDocument/2006/relationships" r:embed="rId2"/>
          <a:stretch>
            <a:fillRect/>
          </a:stretch>
        </a:blipFill>
      </dgm:spPr>
    </dgm:pt>
    <dgm:pt modelId="{D889A552-F708-4F6E-9137-2CABCB6B582B}" type="pres">
      <dgm:prSet presAssocID="{37489C75-1095-4EB7-B4B1-1A84E80CDF96}" presName="childNode" presStyleLbl="node1" presStyleIdx="1" presStyleCnt="2" custScaleX="109555">
        <dgm:presLayoutVars>
          <dgm:bulletEnabled val="1"/>
        </dgm:presLayoutVars>
      </dgm:prSet>
      <dgm:spPr/>
    </dgm:pt>
    <dgm:pt modelId="{F72E793D-F315-42E6-99F1-187136C79069}" type="pres">
      <dgm:prSet presAssocID="{37489C75-1095-4EB7-B4B1-1A84E80CDF96}" presName="parentNode" presStyleLbl="revTx" presStyleIdx="1" presStyleCnt="2">
        <dgm:presLayoutVars>
          <dgm:chMax val="0"/>
          <dgm:bulletEnabled val="1"/>
        </dgm:presLayoutVars>
      </dgm:prSet>
      <dgm:spPr/>
    </dgm:pt>
  </dgm:ptLst>
  <dgm:cxnLst>
    <dgm:cxn modelId="{F7204D9A-6CC6-40DB-A105-1DD99A55A867}" type="presOf" srcId="{6FD6AAD5-CA77-4537-998F-E32666892D80}" destId="{9B24E83E-4E9F-4B2C-859F-B01BBDE524CD}" srcOrd="0" destOrd="0" presId="urn:microsoft.com/office/officeart/2005/8/layout/hList2"/>
    <dgm:cxn modelId="{49CF5590-07D2-4313-9EE9-5534D9AC8213}" type="presOf" srcId="{8572CC2B-5FD3-4944-AD87-4F2F6855CFD5}" destId="{D889A552-F708-4F6E-9137-2CABCB6B582B}" srcOrd="0" destOrd="3" presId="urn:microsoft.com/office/officeart/2005/8/layout/hList2"/>
    <dgm:cxn modelId="{DA866BB3-1F20-4AA1-AE2E-B625BDE1BE20}" type="presOf" srcId="{B45048E4-0061-44CD-8536-89FED5785E2F}" destId="{FF58DED2-298C-4E58-90E6-DCA75FFEA8AA}" srcOrd="0" destOrd="0" presId="urn:microsoft.com/office/officeart/2005/8/layout/hList2"/>
    <dgm:cxn modelId="{69A2DA4A-AF1D-48A4-AE18-ABBE431C6451}" type="presOf" srcId="{6FBFDEDF-F415-4770-AC8E-F978845EF4D4}" destId="{D889A552-F708-4F6E-9137-2CABCB6B582B}" srcOrd="0" destOrd="8" presId="urn:microsoft.com/office/officeart/2005/8/layout/hList2"/>
    <dgm:cxn modelId="{C195272B-78CF-4F62-AA9A-1C973B3ED96F}" type="presOf" srcId="{3C9F9B52-00F7-4AAF-A6D0-0E7A6D12452A}" destId="{D889A552-F708-4F6E-9137-2CABCB6B582B}" srcOrd="0" destOrd="4" presId="urn:microsoft.com/office/officeart/2005/8/layout/hList2"/>
    <dgm:cxn modelId="{E5233223-F3FF-4754-A106-ECD29594A6BD}" srcId="{0DADB252-11A2-4EBD-B7B6-DC13F5F06460}" destId="{CA728176-DBDB-46E7-89D6-A861F99520AE}" srcOrd="4" destOrd="0" parTransId="{30395613-7E3B-4F77-84E2-CDDBA4979334}" sibTransId="{CAC30CFE-3EE0-4061-9B56-CBDB3611A95C}"/>
    <dgm:cxn modelId="{EE12D776-D125-4471-80CE-21A0295D8ACB}" srcId="{37489C75-1095-4EB7-B4B1-1A84E80CDF96}" destId="{9DD41EBF-C01E-4A67-A507-B112DA9174D3}" srcOrd="1" destOrd="0" parTransId="{E1FF545D-5C09-4B39-8885-098F1C664973}" sibTransId="{EFD25F82-EE8A-4081-BAEF-C8B78D9273A7}"/>
    <dgm:cxn modelId="{AB346248-736A-4DC2-A116-2E5992392027}" srcId="{B0ED4030-6A88-43C3-9EBB-CA76CD58945A}" destId="{B45048E4-0061-44CD-8536-89FED5785E2F}" srcOrd="0" destOrd="0" parTransId="{BBF276BC-6C0B-44E7-8FDF-208DC459EB6E}" sibTransId="{B8DF5DEF-54FF-4C20-BE89-BD4919667792}"/>
    <dgm:cxn modelId="{B28CCBCA-28D8-4419-A7FA-28BAEDC0ABA8}" srcId="{0DADB252-11A2-4EBD-B7B6-DC13F5F06460}" destId="{6FBFDEDF-F415-4770-AC8E-F978845EF4D4}" srcOrd="7" destOrd="0" parTransId="{2507EED9-A6F2-452B-86DB-731BDBC19709}" sibTransId="{7D93F5EE-BA8E-4901-9FF8-20AA2F64B098}"/>
    <dgm:cxn modelId="{9B2460DE-8442-4DB4-B7B0-0A1310CE1597}" srcId="{37489C75-1095-4EB7-B4B1-1A84E80CDF96}" destId="{4AEC9554-0A26-465D-93F0-764AF309C7CA}" srcOrd="2" destOrd="0" parTransId="{DF987F8A-3FD1-4850-B97B-1CC6820C921B}" sibTransId="{281FE453-7DEF-4A08-989D-BC2B4443B7B0}"/>
    <dgm:cxn modelId="{9292954B-B0C0-475D-A3FD-384F3B5303D2}" srcId="{83E23BA4-BB11-4AEF-B447-DB656C88F826}" destId="{CBBF1119-2783-40C0-9005-FC51273A2AC1}" srcOrd="0" destOrd="0" parTransId="{C7255597-5706-41C9-ABC6-7D39C23B449B}" sibTransId="{38E324BE-2720-4FB1-9A69-1916654BD164}"/>
    <dgm:cxn modelId="{4146A99F-89AB-41B3-A880-79BC17B35A77}" type="presOf" srcId="{2F2275EF-BE5D-4189-9CD0-CD6FBEE6BD99}" destId="{D889A552-F708-4F6E-9137-2CABCB6B582B}" srcOrd="0" destOrd="7" presId="urn:microsoft.com/office/officeart/2005/8/layout/hList2"/>
    <dgm:cxn modelId="{078405ED-2868-4A72-ACBE-7DCE3CD7EEE3}" srcId="{B45048E4-0061-44CD-8536-89FED5785E2F}" destId="{6FD6AAD5-CA77-4537-998F-E32666892D80}" srcOrd="0" destOrd="0" parTransId="{87CBBB13-973A-452C-8CF0-2CB4B5445DED}" sibTransId="{9EC5977A-8183-4723-AC05-2244CBFCD43F}"/>
    <dgm:cxn modelId="{530224B5-F5EB-45D2-924B-06C50DFDC241}" type="presOf" srcId="{B0ED4030-6A88-43C3-9EBB-CA76CD58945A}" destId="{63F3F06A-D8FE-427E-B6DC-A554817ECD61}" srcOrd="0" destOrd="0" presId="urn:microsoft.com/office/officeart/2005/8/layout/hList2"/>
    <dgm:cxn modelId="{5C2C04EC-5976-481A-9CD7-3F7D53F2D0C9}" type="presOf" srcId="{CBBF1119-2783-40C0-9005-FC51273A2AC1}" destId="{9B24E83E-4E9F-4B2C-859F-B01BBDE524CD}" srcOrd="0" destOrd="2" presId="urn:microsoft.com/office/officeart/2005/8/layout/hList2"/>
    <dgm:cxn modelId="{6ACC8B98-DAAD-4A3A-B1C6-5A60BDBCCBEE}" type="presOf" srcId="{28CE3494-D6FC-4F5F-8A43-D505A4742B76}" destId="{D889A552-F708-4F6E-9137-2CABCB6B582B}" srcOrd="0" destOrd="2" presId="urn:microsoft.com/office/officeart/2005/8/layout/hList2"/>
    <dgm:cxn modelId="{590CFCEC-4883-4096-9EF7-9A5388AAAF9D}" srcId="{37489C75-1095-4EB7-B4B1-1A84E80CDF96}" destId="{0DADB252-11A2-4EBD-B7B6-DC13F5F06460}" srcOrd="0" destOrd="0" parTransId="{EDFA059B-D052-4345-B032-458EF7B26E9C}" sibTransId="{599AE288-CADB-499F-BF13-AD59756515ED}"/>
    <dgm:cxn modelId="{4CCA59D1-6D76-4E6B-8BAA-CA496308D1A4}" srcId="{0DADB252-11A2-4EBD-B7B6-DC13F5F06460}" destId="{2F2275EF-BE5D-4189-9CD0-CD6FBEE6BD99}" srcOrd="6" destOrd="0" parTransId="{66670E26-576F-4A0B-A43E-ACC15EECB7A4}" sibTransId="{5229726D-8DD7-45F6-82A4-D414B4CA6242}"/>
    <dgm:cxn modelId="{F72C55E0-6A21-432F-8618-7E43D175ADFD}" type="presOf" srcId="{6FC468C9-7484-4FB5-9A90-53562F1016DF}" destId="{D889A552-F708-4F6E-9137-2CABCB6B582B}" srcOrd="0" destOrd="11" presId="urn:microsoft.com/office/officeart/2005/8/layout/hList2"/>
    <dgm:cxn modelId="{C7E5AC5C-1F82-4488-9088-7F7A2B4D7741}" type="presOf" srcId="{37489C75-1095-4EB7-B4B1-1A84E80CDF96}" destId="{F72E793D-F315-42E6-99F1-187136C79069}" srcOrd="0" destOrd="0" presId="urn:microsoft.com/office/officeart/2005/8/layout/hList2"/>
    <dgm:cxn modelId="{A88B9777-E20F-4CB2-B293-E97C98EFB391}" srcId="{B0ED4030-6A88-43C3-9EBB-CA76CD58945A}" destId="{37489C75-1095-4EB7-B4B1-1A84E80CDF96}" srcOrd="1" destOrd="0" parTransId="{7674E46B-F95A-4445-8271-266EF364B6C0}" sibTransId="{BC3362B7-7B63-4EBC-84C9-EF36A46B8C81}"/>
    <dgm:cxn modelId="{16D55675-FC3B-42C6-8FE9-3A4A71E1ABC2}" srcId="{0DADB252-11A2-4EBD-B7B6-DC13F5F06460}" destId="{8572CC2B-5FD3-4944-AD87-4F2F6855CFD5}" srcOrd="2" destOrd="0" parTransId="{99B1EF05-98DF-4D5F-8A1C-CBD4BD05CA17}" sibTransId="{2C3C315A-DB28-42CE-84CA-C42606D85276}"/>
    <dgm:cxn modelId="{0148AF86-3D7C-4ADF-A139-EBFCE6AA71EA}" type="presOf" srcId="{9DD41EBF-C01E-4A67-A507-B112DA9174D3}" destId="{D889A552-F708-4F6E-9137-2CABCB6B582B}" srcOrd="0" destOrd="9" presId="urn:microsoft.com/office/officeart/2005/8/layout/hList2"/>
    <dgm:cxn modelId="{8448357A-D377-4C97-A670-CDD0A6B29C5A}" type="presOf" srcId="{0DADB252-11A2-4EBD-B7B6-DC13F5F06460}" destId="{D889A552-F708-4F6E-9137-2CABCB6B582B}" srcOrd="0" destOrd="0" presId="urn:microsoft.com/office/officeart/2005/8/layout/hList2"/>
    <dgm:cxn modelId="{9A0B5733-01E2-4515-A8E5-D1514C962CE2}" srcId="{0DADB252-11A2-4EBD-B7B6-DC13F5F06460}" destId="{21E0EB35-F406-4013-9320-21F65051CBFF}" srcOrd="0" destOrd="0" parTransId="{B4F66873-1FC8-41C9-8D9C-CD7204C56327}" sibTransId="{8340E585-70F2-4416-AECC-9484310CDCAC}"/>
    <dgm:cxn modelId="{3F68D3BD-1340-42D3-A0C4-5FE0E7C6D649}" type="presOf" srcId="{21E0EB35-F406-4013-9320-21F65051CBFF}" destId="{D889A552-F708-4F6E-9137-2CABCB6B582B}" srcOrd="0" destOrd="1" presId="urn:microsoft.com/office/officeart/2005/8/layout/hList2"/>
    <dgm:cxn modelId="{5E99F2DA-E908-45B4-B170-25197FE8307B}" type="presOf" srcId="{AE08E545-45C1-4DF0-8F94-E30EA7827EAF}" destId="{D889A552-F708-4F6E-9137-2CABCB6B582B}" srcOrd="0" destOrd="6" presId="urn:microsoft.com/office/officeart/2005/8/layout/hList2"/>
    <dgm:cxn modelId="{CFE6C856-50B6-408D-9541-2331F3D3D6B4}" type="presOf" srcId="{83E23BA4-BB11-4AEF-B447-DB656C88F826}" destId="{9B24E83E-4E9F-4B2C-859F-B01BBDE524CD}" srcOrd="0" destOrd="1" presId="urn:microsoft.com/office/officeart/2005/8/layout/hList2"/>
    <dgm:cxn modelId="{2C98DAD4-1A80-427A-A4B3-09CD823AE46E}" srcId="{37489C75-1095-4EB7-B4B1-1A84E80CDF96}" destId="{6FC468C9-7484-4FB5-9A90-53562F1016DF}" srcOrd="3" destOrd="0" parTransId="{655F1391-8C60-46DE-81EE-C7E9DCDC6314}" sibTransId="{31A187A9-45B9-4688-ADD9-F2D8DB07E35C}"/>
    <dgm:cxn modelId="{B59EA970-08FD-4B0F-A126-891D8F1CBD8B}" type="presOf" srcId="{CA728176-DBDB-46E7-89D6-A861F99520AE}" destId="{D889A552-F708-4F6E-9137-2CABCB6B582B}" srcOrd="0" destOrd="5" presId="urn:microsoft.com/office/officeart/2005/8/layout/hList2"/>
    <dgm:cxn modelId="{A33FCAF3-E9F4-4AFF-A8EA-1A8027EB0124}" type="presOf" srcId="{5195988F-E57F-493C-BF18-F5416F170AA5}" destId="{9B24E83E-4E9F-4B2C-859F-B01BBDE524CD}" srcOrd="0" destOrd="3" presId="urn:microsoft.com/office/officeart/2005/8/layout/hList2"/>
    <dgm:cxn modelId="{1CF96E2C-64BD-47AB-B033-6682A14A4D28}" srcId="{0DADB252-11A2-4EBD-B7B6-DC13F5F06460}" destId="{AE08E545-45C1-4DF0-8F94-E30EA7827EAF}" srcOrd="5" destOrd="0" parTransId="{1681BB1E-0EBF-4374-B6D9-0795578818BE}" sibTransId="{56156FD4-405D-4ED9-9FDF-387D3B2376F9}"/>
    <dgm:cxn modelId="{41BA5C55-184D-4B1B-AE6C-F2235B586FDE}" srcId="{0DADB252-11A2-4EBD-B7B6-DC13F5F06460}" destId="{3C9F9B52-00F7-4AAF-A6D0-0E7A6D12452A}" srcOrd="3" destOrd="0" parTransId="{6369C1AF-0C96-4E60-8EAA-5BA9DF61EC95}" sibTransId="{67F1A789-3777-43B9-AA97-16F6BEA3F8B2}"/>
    <dgm:cxn modelId="{D8DF059B-FFAF-4FD2-B8A9-3FC4E1077AD8}" type="presOf" srcId="{4AEC9554-0A26-465D-93F0-764AF309C7CA}" destId="{D889A552-F708-4F6E-9137-2CABCB6B582B}" srcOrd="0" destOrd="10" presId="urn:microsoft.com/office/officeart/2005/8/layout/hList2"/>
    <dgm:cxn modelId="{AB86F97B-6EBD-467F-B02F-09A594B2D97C}" srcId="{0DADB252-11A2-4EBD-B7B6-DC13F5F06460}" destId="{28CE3494-D6FC-4F5F-8A43-D505A4742B76}" srcOrd="1" destOrd="0" parTransId="{5A4F81A1-C175-4632-B0B1-96C70771DC9F}" sibTransId="{1547A5E5-630B-4F4C-B112-9F83C39C36FD}"/>
    <dgm:cxn modelId="{47F25A4F-5E58-4AC3-A52D-58A4DDE029A0}" srcId="{B45048E4-0061-44CD-8536-89FED5785E2F}" destId="{83E23BA4-BB11-4AEF-B447-DB656C88F826}" srcOrd="1" destOrd="0" parTransId="{1C68A96F-AAFE-4020-8984-76D842EF921D}" sibTransId="{3304F774-4434-4E04-B653-A31F2309E4B8}"/>
    <dgm:cxn modelId="{115EA380-3B0A-4378-A028-BF7376BD28B8}" srcId="{83E23BA4-BB11-4AEF-B447-DB656C88F826}" destId="{5195988F-E57F-493C-BF18-F5416F170AA5}" srcOrd="1" destOrd="0" parTransId="{0B3414D7-D4E0-4A0C-9D1E-3B578268458A}" sibTransId="{15A5A4D0-1809-4450-9C91-0472CA609A3E}"/>
    <dgm:cxn modelId="{0EA954C2-037C-4708-B815-A2576BF78DD7}" type="presParOf" srcId="{63F3F06A-D8FE-427E-B6DC-A554817ECD61}" destId="{B41217E1-5404-463E-B6F8-A911BD7E5630}" srcOrd="0" destOrd="0" presId="urn:microsoft.com/office/officeart/2005/8/layout/hList2"/>
    <dgm:cxn modelId="{CF7EE021-40AA-48C6-A7E0-F6A6F431496C}" type="presParOf" srcId="{B41217E1-5404-463E-B6F8-A911BD7E5630}" destId="{A1690189-7172-4B78-8EA7-5094D7C0475E}" srcOrd="0" destOrd="0" presId="urn:microsoft.com/office/officeart/2005/8/layout/hList2"/>
    <dgm:cxn modelId="{3ABD8038-A69F-4067-9543-E2F2153DE20B}" type="presParOf" srcId="{B41217E1-5404-463E-B6F8-A911BD7E5630}" destId="{9B24E83E-4E9F-4B2C-859F-B01BBDE524CD}" srcOrd="1" destOrd="0" presId="urn:microsoft.com/office/officeart/2005/8/layout/hList2"/>
    <dgm:cxn modelId="{560B7F7D-2B8A-4DE7-AEFE-536E6660EDEC}" type="presParOf" srcId="{B41217E1-5404-463E-B6F8-A911BD7E5630}" destId="{FF58DED2-298C-4E58-90E6-DCA75FFEA8AA}" srcOrd="2" destOrd="0" presId="urn:microsoft.com/office/officeart/2005/8/layout/hList2"/>
    <dgm:cxn modelId="{A81C6455-FFC4-4085-AC37-304482CC5971}" type="presParOf" srcId="{63F3F06A-D8FE-427E-B6DC-A554817ECD61}" destId="{3178307C-0560-4B03-9207-5426470827A6}" srcOrd="1" destOrd="0" presId="urn:microsoft.com/office/officeart/2005/8/layout/hList2"/>
    <dgm:cxn modelId="{4F13F2A1-4159-49B4-B7D0-0365FDEFA3F8}" type="presParOf" srcId="{63F3F06A-D8FE-427E-B6DC-A554817ECD61}" destId="{90545C8D-B99A-4EBD-8EF7-80BE1B3B1AF9}" srcOrd="2" destOrd="0" presId="urn:microsoft.com/office/officeart/2005/8/layout/hList2"/>
    <dgm:cxn modelId="{94970A22-FF0D-4772-AB08-BC4F32227F66}" type="presParOf" srcId="{90545C8D-B99A-4EBD-8EF7-80BE1B3B1AF9}" destId="{99717A79-C21F-4956-870A-B91A8A725771}" srcOrd="0" destOrd="0" presId="urn:microsoft.com/office/officeart/2005/8/layout/hList2"/>
    <dgm:cxn modelId="{441BDA89-6AEE-4713-82C4-0BA685FA48ED}" type="presParOf" srcId="{90545C8D-B99A-4EBD-8EF7-80BE1B3B1AF9}" destId="{D889A552-F708-4F6E-9137-2CABCB6B582B}" srcOrd="1" destOrd="0" presId="urn:microsoft.com/office/officeart/2005/8/layout/hList2"/>
    <dgm:cxn modelId="{9DC73482-0C7E-4C31-8E03-CBDC494EA590}" type="presParOf" srcId="{90545C8D-B99A-4EBD-8EF7-80BE1B3B1AF9}" destId="{F72E793D-F315-42E6-99F1-187136C79069}"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0ED4030-6A88-43C3-9EBB-CA76CD58945A}" type="doc">
      <dgm:prSet loTypeId="urn:microsoft.com/office/officeart/2005/8/layout/hList2" loCatId="picture" qsTypeId="urn:microsoft.com/office/officeart/2005/8/quickstyle/simple1" qsCatId="simple" csTypeId="urn:microsoft.com/office/officeart/2005/8/colors/accent2_1" csCatId="accent2" phldr="1"/>
      <dgm:spPr/>
      <dgm:t>
        <a:bodyPr/>
        <a:lstStyle/>
        <a:p>
          <a:endParaRPr lang="en-US"/>
        </a:p>
      </dgm:t>
    </dgm:pt>
    <dgm:pt modelId="{B45048E4-0061-44CD-8536-89FED5785E2F}">
      <dgm:prSet custT="1"/>
      <dgm:spPr/>
      <dgm:t>
        <a:bodyPr/>
        <a:lstStyle/>
        <a:p>
          <a:pPr rtl="0">
            <a:spcAft>
              <a:spcPts val="0"/>
            </a:spcAft>
          </a:pPr>
          <a:r>
            <a:rPr lang="en-US" sz="1800" b="1" dirty="0"/>
            <a:t>General Instructions</a:t>
          </a:r>
        </a:p>
      </dgm:t>
    </dgm:pt>
    <dgm:pt modelId="{BBF276BC-6C0B-44E7-8FDF-208DC459EB6E}" type="parTrans" cxnId="{AB346248-736A-4DC2-A116-2E5992392027}">
      <dgm:prSet/>
      <dgm:spPr/>
      <dgm:t>
        <a:bodyPr/>
        <a:lstStyle/>
        <a:p>
          <a:endParaRPr lang="en-US"/>
        </a:p>
      </dgm:t>
    </dgm:pt>
    <dgm:pt modelId="{B8DF5DEF-54FF-4C20-BE89-BD4919667792}" type="sibTrans" cxnId="{AB346248-736A-4DC2-A116-2E5992392027}">
      <dgm:prSet/>
      <dgm:spPr/>
      <dgm:t>
        <a:bodyPr/>
        <a:lstStyle/>
        <a:p>
          <a:endParaRPr lang="en-US"/>
        </a:p>
      </dgm:t>
    </dgm:pt>
    <dgm:pt modelId="{D0B8F4A2-B929-4E59-880C-FF9B8ED4ED24}">
      <dgm:prSet custT="1"/>
      <dgm:spPr/>
      <dgm:t>
        <a:bodyPr/>
        <a:lstStyle/>
        <a:p>
          <a:pPr rtl="0">
            <a:spcAft>
              <a:spcPts val="0"/>
            </a:spcAft>
          </a:pPr>
          <a:r>
            <a:rPr lang="en-US" sz="1600" b="0" dirty="0"/>
            <a:t>Warning marking information</a:t>
          </a:r>
          <a:endParaRPr lang="en-US" sz="1600" b="1" dirty="0"/>
        </a:p>
      </dgm:t>
    </dgm:pt>
    <dgm:pt modelId="{72F53C0A-5F06-4F39-91A1-D928AD3A69C8}" type="parTrans" cxnId="{25231FAA-5FFE-4739-819C-44AD0C91A98C}">
      <dgm:prSet/>
      <dgm:spPr/>
      <dgm:t>
        <a:bodyPr/>
        <a:lstStyle/>
        <a:p>
          <a:endParaRPr lang="en-US"/>
        </a:p>
      </dgm:t>
    </dgm:pt>
    <dgm:pt modelId="{6DB9E047-FE22-4037-A8E2-E58A24E21BAF}" type="sibTrans" cxnId="{25231FAA-5FFE-4739-819C-44AD0C91A98C}">
      <dgm:prSet/>
      <dgm:spPr/>
      <dgm:t>
        <a:bodyPr/>
        <a:lstStyle/>
        <a:p>
          <a:endParaRPr lang="en-US"/>
        </a:p>
      </dgm:t>
    </dgm:pt>
    <dgm:pt modelId="{C174A83F-5153-46BD-862A-C4DF0ED3FA3B}">
      <dgm:prSet custT="1"/>
      <dgm:spPr/>
      <dgm:t>
        <a:bodyPr/>
        <a:lstStyle/>
        <a:p>
          <a:pPr rtl="0">
            <a:spcAft>
              <a:spcPts val="0"/>
            </a:spcAft>
          </a:pPr>
          <a:r>
            <a:rPr lang="en-US" sz="1600" b="0" dirty="0"/>
            <a:t>System Specifications</a:t>
          </a:r>
          <a:endParaRPr lang="en-US" sz="1600" b="1" dirty="0"/>
        </a:p>
      </dgm:t>
    </dgm:pt>
    <dgm:pt modelId="{24C077F7-A731-44BB-A29B-02549FD3987D}" type="parTrans" cxnId="{42B13FF7-E0A1-4CED-A41C-A838CD72E641}">
      <dgm:prSet/>
      <dgm:spPr/>
      <dgm:t>
        <a:bodyPr/>
        <a:lstStyle/>
        <a:p>
          <a:endParaRPr lang="en-US"/>
        </a:p>
      </dgm:t>
    </dgm:pt>
    <dgm:pt modelId="{A53DEE25-5ACF-47DE-AF92-FAE31783E6BC}" type="sibTrans" cxnId="{42B13FF7-E0A1-4CED-A41C-A838CD72E641}">
      <dgm:prSet/>
      <dgm:spPr/>
      <dgm:t>
        <a:bodyPr/>
        <a:lstStyle/>
        <a:p>
          <a:endParaRPr lang="en-US"/>
        </a:p>
      </dgm:t>
    </dgm:pt>
    <dgm:pt modelId="{E44FF15B-2D96-4FE4-9636-D484D3B1F5CA}">
      <dgm:prSet custT="1"/>
      <dgm:spPr/>
      <dgm:t>
        <a:bodyPr/>
        <a:lstStyle/>
        <a:p>
          <a:pPr rtl="0">
            <a:spcAft>
              <a:spcPts val="0"/>
            </a:spcAft>
          </a:pPr>
          <a:r>
            <a:rPr lang="en-US" sz="1600" b="0" dirty="0"/>
            <a:t>Instructions for installation, operation and maintenance</a:t>
          </a:r>
        </a:p>
      </dgm:t>
    </dgm:pt>
    <dgm:pt modelId="{88599751-4C93-469E-821C-232A4E59C9E2}" type="parTrans" cxnId="{A7A07F9B-F4C8-46B1-B3D6-ED21CF5E7F5C}">
      <dgm:prSet/>
      <dgm:spPr/>
      <dgm:t>
        <a:bodyPr/>
        <a:lstStyle/>
        <a:p>
          <a:endParaRPr lang="en-US"/>
        </a:p>
      </dgm:t>
    </dgm:pt>
    <dgm:pt modelId="{C50E9856-59FC-4315-9911-5058D52E459B}" type="sibTrans" cxnId="{A7A07F9B-F4C8-46B1-B3D6-ED21CF5E7F5C}">
      <dgm:prSet/>
      <dgm:spPr/>
      <dgm:t>
        <a:bodyPr/>
        <a:lstStyle/>
        <a:p>
          <a:endParaRPr lang="en-US"/>
        </a:p>
      </dgm:t>
    </dgm:pt>
    <dgm:pt modelId="{4F596F8F-D4B9-40AF-8A65-0E8C7D3DC4E3}">
      <dgm:prSet custT="1"/>
      <dgm:spPr/>
      <dgm:t>
        <a:bodyPr/>
        <a:lstStyle/>
        <a:p>
          <a:pPr rtl="0">
            <a:spcAft>
              <a:spcPts val="0"/>
            </a:spcAft>
          </a:pPr>
          <a:r>
            <a:rPr lang="en-US" sz="1800" b="1" dirty="0"/>
            <a:t>Installation Instructions</a:t>
          </a:r>
          <a:endParaRPr lang="en-US" sz="2000" b="1" dirty="0"/>
        </a:p>
      </dgm:t>
    </dgm:pt>
    <dgm:pt modelId="{0A8DB2C4-432D-4D69-BB4D-DF29B0D3C3E5}" type="parTrans" cxnId="{6542F228-3FDE-4BAE-9933-DED00C99C845}">
      <dgm:prSet/>
      <dgm:spPr/>
      <dgm:t>
        <a:bodyPr/>
        <a:lstStyle/>
        <a:p>
          <a:endParaRPr lang="en-US"/>
        </a:p>
      </dgm:t>
    </dgm:pt>
    <dgm:pt modelId="{7B74A35E-D70F-43C3-A8F9-6C11A7A4E049}" type="sibTrans" cxnId="{6542F228-3FDE-4BAE-9933-DED00C99C845}">
      <dgm:prSet/>
      <dgm:spPr/>
      <dgm:t>
        <a:bodyPr/>
        <a:lstStyle/>
        <a:p>
          <a:endParaRPr lang="en-US"/>
        </a:p>
      </dgm:t>
    </dgm:pt>
    <dgm:pt modelId="{4DC5F737-B9EA-4B2A-9FDF-8E56ACFC0D8F}">
      <dgm:prSet custT="1"/>
      <dgm:spPr/>
      <dgm:t>
        <a:bodyPr/>
        <a:lstStyle/>
        <a:p>
          <a:pPr rtl="0">
            <a:spcAft>
              <a:spcPts val="0"/>
            </a:spcAft>
          </a:pPr>
          <a:r>
            <a:rPr lang="en-US" sz="1600" b="0" dirty="0"/>
            <a:t>All information necessary for the installation and commissions of ESS including fuel, electrical and fluid connections, communications, special environmental considerations, and equipment needed to install the ESS.</a:t>
          </a:r>
          <a:endParaRPr lang="en-US" sz="1600" b="1" dirty="0"/>
        </a:p>
      </dgm:t>
    </dgm:pt>
    <dgm:pt modelId="{7A7A6FBA-6AB7-4685-BAD8-65C654DA4A97}" type="parTrans" cxnId="{30F8764F-0570-4D02-9FD5-FF98D0140C92}">
      <dgm:prSet/>
      <dgm:spPr/>
      <dgm:t>
        <a:bodyPr/>
        <a:lstStyle/>
        <a:p>
          <a:endParaRPr lang="en-US"/>
        </a:p>
      </dgm:t>
    </dgm:pt>
    <dgm:pt modelId="{732A7029-383E-4B6F-9624-EA785857469B}" type="sibTrans" cxnId="{30F8764F-0570-4D02-9FD5-FF98D0140C92}">
      <dgm:prSet/>
      <dgm:spPr/>
      <dgm:t>
        <a:bodyPr/>
        <a:lstStyle/>
        <a:p>
          <a:endParaRPr lang="en-US"/>
        </a:p>
      </dgm:t>
    </dgm:pt>
    <dgm:pt modelId="{A5903CCD-3AF5-42BE-9B8D-B9E0221640D6}">
      <dgm:prSet custT="1"/>
      <dgm:spPr/>
      <dgm:t>
        <a:bodyPr/>
        <a:lstStyle/>
        <a:p>
          <a:pPr rtl="0">
            <a:spcAft>
              <a:spcPts val="0"/>
            </a:spcAft>
          </a:pPr>
          <a:r>
            <a:rPr lang="en-US" sz="1600" b="0" dirty="0"/>
            <a:t>Restricted access locations information</a:t>
          </a:r>
          <a:endParaRPr lang="en-US" sz="1600" b="1" dirty="0"/>
        </a:p>
      </dgm:t>
    </dgm:pt>
    <dgm:pt modelId="{BCFFDC9B-75E9-41FA-BFAB-2DA822563341}" type="parTrans" cxnId="{9C3653BE-88F9-4D8A-B8DC-35A3738D3415}">
      <dgm:prSet/>
      <dgm:spPr/>
      <dgm:t>
        <a:bodyPr/>
        <a:lstStyle/>
        <a:p>
          <a:endParaRPr lang="en-US"/>
        </a:p>
      </dgm:t>
    </dgm:pt>
    <dgm:pt modelId="{3B6B0BC5-1AE5-4556-A6F1-B81817BA6E6F}" type="sibTrans" cxnId="{9C3653BE-88F9-4D8A-B8DC-35A3738D3415}">
      <dgm:prSet/>
      <dgm:spPr/>
      <dgm:t>
        <a:bodyPr/>
        <a:lstStyle/>
        <a:p>
          <a:endParaRPr lang="en-US"/>
        </a:p>
      </dgm:t>
    </dgm:pt>
    <dgm:pt modelId="{D8BA6241-EAE9-41BD-92E8-420273C17507}">
      <dgm:prSet custT="1"/>
      <dgm:spPr/>
      <dgm:t>
        <a:bodyPr/>
        <a:lstStyle/>
        <a:p>
          <a:pPr rtl="0">
            <a:spcAft>
              <a:spcPts val="0"/>
            </a:spcAft>
          </a:pPr>
          <a:r>
            <a:rPr lang="en-US" sz="1600" b="0" dirty="0"/>
            <a:t>Installation instructions per code criteria</a:t>
          </a:r>
          <a:endParaRPr lang="en-US" sz="1600" b="1" dirty="0"/>
        </a:p>
      </dgm:t>
    </dgm:pt>
    <dgm:pt modelId="{F319C846-4711-4C76-BFC1-416A332BB140}" type="parTrans" cxnId="{95B85166-316B-415D-A33B-62AAA452C4BB}">
      <dgm:prSet/>
      <dgm:spPr/>
      <dgm:t>
        <a:bodyPr/>
        <a:lstStyle/>
        <a:p>
          <a:endParaRPr lang="en-US"/>
        </a:p>
      </dgm:t>
    </dgm:pt>
    <dgm:pt modelId="{AD6B5D6F-121F-4F6B-8C07-38150184691D}" type="sibTrans" cxnId="{95B85166-316B-415D-A33B-62AAA452C4BB}">
      <dgm:prSet/>
      <dgm:spPr/>
      <dgm:t>
        <a:bodyPr/>
        <a:lstStyle/>
        <a:p>
          <a:endParaRPr lang="en-US"/>
        </a:p>
      </dgm:t>
    </dgm:pt>
    <dgm:pt modelId="{263DCD1A-2913-4A1E-B465-61EA16183796}">
      <dgm:prSet custT="1"/>
      <dgm:spPr/>
      <dgm:t>
        <a:bodyPr/>
        <a:lstStyle/>
        <a:p>
          <a:pPr rtl="0">
            <a:spcAft>
              <a:spcPts val="0"/>
            </a:spcAft>
          </a:pPr>
          <a:r>
            <a:rPr lang="en-US" sz="1600" b="0" dirty="0"/>
            <a:t>Eye wash stations if flow batteries, etc.</a:t>
          </a:r>
        </a:p>
      </dgm:t>
    </dgm:pt>
    <dgm:pt modelId="{499FEACE-247A-4676-B8FD-8D0BEEA83512}" type="parTrans" cxnId="{6035DC33-B4BE-4BDA-B1C0-7D54DFCE0E32}">
      <dgm:prSet/>
      <dgm:spPr/>
      <dgm:t>
        <a:bodyPr/>
        <a:lstStyle/>
        <a:p>
          <a:endParaRPr lang="en-US"/>
        </a:p>
      </dgm:t>
    </dgm:pt>
    <dgm:pt modelId="{119EB7C8-A53D-457F-9283-4909CCE5F23C}" type="sibTrans" cxnId="{6035DC33-B4BE-4BDA-B1C0-7D54DFCE0E32}">
      <dgm:prSet/>
      <dgm:spPr/>
      <dgm:t>
        <a:bodyPr/>
        <a:lstStyle/>
        <a:p>
          <a:endParaRPr lang="en-US"/>
        </a:p>
      </dgm:t>
    </dgm:pt>
    <dgm:pt modelId="{7C1B4049-2CBC-4A29-B9CC-33BE32FD089A}">
      <dgm:prSet custT="1"/>
      <dgm:spPr/>
      <dgm:t>
        <a:bodyPr/>
        <a:lstStyle/>
        <a:p>
          <a:pPr rtl="0">
            <a:spcAft>
              <a:spcPts val="0"/>
            </a:spcAft>
          </a:pPr>
          <a:r>
            <a:rPr lang="en-US" sz="1600" b="0" dirty="0"/>
            <a:t>Special handling procedures during installation</a:t>
          </a:r>
          <a:endParaRPr lang="en-US" sz="1600" b="1" dirty="0"/>
        </a:p>
      </dgm:t>
    </dgm:pt>
    <dgm:pt modelId="{E3797013-73F6-4381-B6E1-5252C038F9F8}" type="parTrans" cxnId="{0DC2CF64-B1F6-43A7-9E17-7884E019E210}">
      <dgm:prSet/>
      <dgm:spPr/>
      <dgm:t>
        <a:bodyPr/>
        <a:lstStyle/>
        <a:p>
          <a:endParaRPr lang="en-US"/>
        </a:p>
      </dgm:t>
    </dgm:pt>
    <dgm:pt modelId="{1DF9D311-5A58-47C9-8D27-DA28102D47BF}" type="sibTrans" cxnId="{0DC2CF64-B1F6-43A7-9E17-7884E019E210}">
      <dgm:prSet/>
      <dgm:spPr/>
      <dgm:t>
        <a:bodyPr/>
        <a:lstStyle/>
        <a:p>
          <a:endParaRPr lang="en-US"/>
        </a:p>
      </dgm:t>
    </dgm:pt>
    <dgm:pt modelId="{EACAD67C-2757-4869-ADBC-36DD21CBE496}">
      <dgm:prSet custT="1"/>
      <dgm:spPr/>
      <dgm:t>
        <a:bodyPr/>
        <a:lstStyle/>
        <a:p>
          <a:pPr rtl="0">
            <a:spcAft>
              <a:spcPts val="0"/>
            </a:spcAft>
          </a:pPr>
          <a:r>
            <a:rPr lang="en-US" sz="1800" b="1" dirty="0"/>
            <a:t>Operating &amp; Maintenance Instructions</a:t>
          </a:r>
          <a:endParaRPr lang="en-US" sz="2000" b="1" dirty="0"/>
        </a:p>
      </dgm:t>
    </dgm:pt>
    <dgm:pt modelId="{BB41D986-2CDB-4C65-8A21-5CF1F8D88AD6}" type="parTrans" cxnId="{52971B28-2CA7-4EB1-A3B4-400051A71123}">
      <dgm:prSet/>
      <dgm:spPr/>
      <dgm:t>
        <a:bodyPr/>
        <a:lstStyle/>
        <a:p>
          <a:endParaRPr lang="en-US"/>
        </a:p>
      </dgm:t>
    </dgm:pt>
    <dgm:pt modelId="{28A2133A-C121-4145-96FB-8BD5C920C207}" type="sibTrans" cxnId="{52971B28-2CA7-4EB1-A3B4-400051A71123}">
      <dgm:prSet/>
      <dgm:spPr/>
      <dgm:t>
        <a:bodyPr/>
        <a:lstStyle/>
        <a:p>
          <a:endParaRPr lang="en-US"/>
        </a:p>
      </dgm:t>
    </dgm:pt>
    <dgm:pt modelId="{1220E853-0E58-4015-A119-1DEB2ECBB1C8}">
      <dgm:prSet custT="1"/>
      <dgm:spPr/>
      <dgm:t>
        <a:bodyPr/>
        <a:lstStyle/>
        <a:p>
          <a:pPr rtl="0">
            <a:spcAft>
              <a:spcPts val="0"/>
            </a:spcAft>
          </a:pPr>
          <a:r>
            <a:rPr lang="en-US" sz="1600" b="0" dirty="0"/>
            <a:t>Routine service information</a:t>
          </a:r>
          <a:endParaRPr lang="en-US" sz="1600" b="1" dirty="0"/>
        </a:p>
      </dgm:t>
    </dgm:pt>
    <dgm:pt modelId="{CF1FC36B-5769-44F6-AA10-A0E93DD9FFB5}" type="parTrans" cxnId="{28FB0AF7-0322-406F-A9AB-86EAAC3C7FE4}">
      <dgm:prSet/>
      <dgm:spPr/>
      <dgm:t>
        <a:bodyPr/>
        <a:lstStyle/>
        <a:p>
          <a:endParaRPr lang="en-US"/>
        </a:p>
      </dgm:t>
    </dgm:pt>
    <dgm:pt modelId="{43B19905-17C3-4C49-AE2A-50B6E950BBE9}" type="sibTrans" cxnId="{28FB0AF7-0322-406F-A9AB-86EAAC3C7FE4}">
      <dgm:prSet/>
      <dgm:spPr/>
      <dgm:t>
        <a:bodyPr/>
        <a:lstStyle/>
        <a:p>
          <a:endParaRPr lang="en-US"/>
        </a:p>
      </dgm:t>
    </dgm:pt>
    <dgm:pt modelId="{7F11EC67-FB35-4CB1-8E9D-131BD8DE8023}">
      <dgm:prSet custT="1"/>
      <dgm:spPr/>
      <dgm:t>
        <a:bodyPr/>
        <a:lstStyle/>
        <a:p>
          <a:pPr rtl="0">
            <a:spcAft>
              <a:spcPts val="0"/>
            </a:spcAft>
          </a:pPr>
          <a:r>
            <a:rPr lang="en-US" sz="1600" b="0" dirty="0"/>
            <a:t>Maintenance instruction for service personnel and minor routine instructions for operators</a:t>
          </a:r>
        </a:p>
      </dgm:t>
    </dgm:pt>
    <dgm:pt modelId="{04098A6A-A364-4236-A985-059FFF1D13E0}" type="parTrans" cxnId="{056EF86A-EBD6-4BA0-997C-1EE413870CD0}">
      <dgm:prSet/>
      <dgm:spPr/>
      <dgm:t>
        <a:bodyPr/>
        <a:lstStyle/>
        <a:p>
          <a:endParaRPr lang="en-US"/>
        </a:p>
      </dgm:t>
    </dgm:pt>
    <dgm:pt modelId="{6A63C6B0-7161-488E-AFC0-5DE8C021015A}" type="sibTrans" cxnId="{056EF86A-EBD6-4BA0-997C-1EE413870CD0}">
      <dgm:prSet/>
      <dgm:spPr/>
      <dgm:t>
        <a:bodyPr/>
        <a:lstStyle/>
        <a:p>
          <a:endParaRPr lang="en-US"/>
        </a:p>
      </dgm:t>
    </dgm:pt>
    <dgm:pt modelId="{A7789F3A-71C6-4FF2-9C85-EF748DAF4D2B}">
      <dgm:prSet custT="1"/>
      <dgm:spPr/>
      <dgm:t>
        <a:bodyPr/>
        <a:lstStyle/>
        <a:p>
          <a:pPr rtl="0">
            <a:spcAft>
              <a:spcPts val="0"/>
            </a:spcAft>
          </a:pPr>
          <a:r>
            <a:rPr lang="en-US" sz="1600" b="0" dirty="0"/>
            <a:t>Decommissioning instructions and instructions on disposal of waste materials</a:t>
          </a:r>
        </a:p>
        <a:p>
          <a:pPr rtl="0">
            <a:spcAft>
              <a:spcPts val="0"/>
            </a:spcAft>
          </a:pPr>
          <a:endParaRPr lang="en-US" sz="1600" b="0" dirty="0"/>
        </a:p>
      </dgm:t>
    </dgm:pt>
    <dgm:pt modelId="{52105D46-FE92-467A-A096-A6CFC7CBE18A}" type="parTrans" cxnId="{E9426C51-4805-43BD-9096-35A74F5D5EAE}">
      <dgm:prSet/>
      <dgm:spPr/>
      <dgm:t>
        <a:bodyPr/>
        <a:lstStyle/>
        <a:p>
          <a:endParaRPr lang="en-US"/>
        </a:p>
      </dgm:t>
    </dgm:pt>
    <dgm:pt modelId="{ECC4932C-98B1-482B-80A9-041100E3CBED}" type="sibTrans" cxnId="{E9426C51-4805-43BD-9096-35A74F5D5EAE}">
      <dgm:prSet/>
      <dgm:spPr/>
      <dgm:t>
        <a:bodyPr/>
        <a:lstStyle/>
        <a:p>
          <a:endParaRPr lang="en-US"/>
        </a:p>
      </dgm:t>
    </dgm:pt>
    <dgm:pt modelId="{0ED98513-0243-45FC-8F2D-D2A4221C98DB}">
      <dgm:prSet custT="1"/>
      <dgm:spPr/>
      <dgm:t>
        <a:bodyPr/>
        <a:lstStyle/>
        <a:p>
          <a:pPr rtl="0">
            <a:spcAft>
              <a:spcPts val="0"/>
            </a:spcAft>
          </a:pPr>
          <a:r>
            <a:rPr lang="en-US" sz="1600" b="0" dirty="0"/>
            <a:t>In accordance with the Technical Documentation section, Section 17 of the Electrical Standard for Industrial Machinery, NFPA 79 </a:t>
          </a:r>
        </a:p>
      </dgm:t>
    </dgm:pt>
    <dgm:pt modelId="{44E70316-43FF-4D1F-86CE-69EC0472A828}" type="parTrans" cxnId="{2FBFBD29-9849-4097-94DA-318897683012}">
      <dgm:prSet/>
      <dgm:spPr/>
      <dgm:t>
        <a:bodyPr/>
        <a:lstStyle/>
        <a:p>
          <a:endParaRPr lang="en-US"/>
        </a:p>
      </dgm:t>
    </dgm:pt>
    <dgm:pt modelId="{763EC541-7538-4D6F-B01E-844A0BEF6F6D}" type="sibTrans" cxnId="{2FBFBD29-9849-4097-94DA-318897683012}">
      <dgm:prSet/>
      <dgm:spPr/>
      <dgm:t>
        <a:bodyPr/>
        <a:lstStyle/>
        <a:p>
          <a:endParaRPr lang="en-US"/>
        </a:p>
      </dgm:t>
    </dgm:pt>
    <dgm:pt modelId="{B88A83EE-4160-4439-A389-E06C98BE421B}" type="pres">
      <dgm:prSet presAssocID="{B0ED4030-6A88-43C3-9EBB-CA76CD58945A}" presName="linearFlow" presStyleCnt="0">
        <dgm:presLayoutVars>
          <dgm:dir/>
          <dgm:animLvl val="lvl"/>
          <dgm:resizeHandles/>
        </dgm:presLayoutVars>
      </dgm:prSet>
      <dgm:spPr/>
    </dgm:pt>
    <dgm:pt modelId="{8A234519-FF58-48D5-B664-8878351FBA92}" type="pres">
      <dgm:prSet presAssocID="{B45048E4-0061-44CD-8536-89FED5785E2F}" presName="compositeNode" presStyleCnt="0">
        <dgm:presLayoutVars>
          <dgm:bulletEnabled val="1"/>
        </dgm:presLayoutVars>
      </dgm:prSet>
      <dgm:spPr/>
    </dgm:pt>
    <dgm:pt modelId="{B9B7ABE6-6D26-41E6-AC53-1324EE0F1EA5}" type="pres">
      <dgm:prSet presAssocID="{B45048E4-0061-44CD-8536-89FED5785E2F}" presName="image" presStyleLbl="fgImgPlace1" presStyleIdx="0" presStyleCnt="3" custLinFactNeighborX="1377" custLinFactNeighborY="-12395"/>
      <dgm:spPr>
        <a:blipFill rotWithShape="1">
          <a:blip xmlns:r="http://schemas.openxmlformats.org/officeDocument/2006/relationships" r:embed="rId1"/>
          <a:stretch>
            <a:fillRect/>
          </a:stretch>
        </a:blipFill>
      </dgm:spPr>
    </dgm:pt>
    <dgm:pt modelId="{803D9512-4C05-445F-BE1F-97DFE6B46014}" type="pres">
      <dgm:prSet presAssocID="{B45048E4-0061-44CD-8536-89FED5785E2F}" presName="childNode" presStyleLbl="node1" presStyleIdx="0" presStyleCnt="3" custScaleX="112516" custScaleY="104067">
        <dgm:presLayoutVars>
          <dgm:bulletEnabled val="1"/>
        </dgm:presLayoutVars>
      </dgm:prSet>
      <dgm:spPr/>
    </dgm:pt>
    <dgm:pt modelId="{E8333B5A-9D31-4CED-B6DE-DC70637364E6}" type="pres">
      <dgm:prSet presAssocID="{B45048E4-0061-44CD-8536-89FED5785E2F}" presName="parentNode" presStyleLbl="revTx" presStyleIdx="0" presStyleCnt="3">
        <dgm:presLayoutVars>
          <dgm:chMax val="0"/>
          <dgm:bulletEnabled val="1"/>
        </dgm:presLayoutVars>
      </dgm:prSet>
      <dgm:spPr/>
    </dgm:pt>
    <dgm:pt modelId="{3BCF5CDB-524F-4496-96C9-51E534333FD8}" type="pres">
      <dgm:prSet presAssocID="{B8DF5DEF-54FF-4C20-BE89-BD4919667792}" presName="sibTrans" presStyleCnt="0"/>
      <dgm:spPr/>
    </dgm:pt>
    <dgm:pt modelId="{53FFE69B-3EBB-44B1-AFE4-C103C461FB38}" type="pres">
      <dgm:prSet presAssocID="{4F596F8F-D4B9-40AF-8A65-0E8C7D3DC4E3}" presName="compositeNode" presStyleCnt="0">
        <dgm:presLayoutVars>
          <dgm:bulletEnabled val="1"/>
        </dgm:presLayoutVars>
      </dgm:prSet>
      <dgm:spPr/>
    </dgm:pt>
    <dgm:pt modelId="{ED42D3F2-0655-4824-9A44-A8414A8F2B4F}" type="pres">
      <dgm:prSet presAssocID="{4F596F8F-D4B9-40AF-8A65-0E8C7D3DC4E3}" presName="image" presStyleLbl="fgImgPlace1" presStyleIdx="1" presStyleCnt="3" custLinFactNeighborX="-14921" custLinFactNeighborY="-22045"/>
      <dgm:spPr>
        <a:blipFill rotWithShape="1">
          <a:blip xmlns:r="http://schemas.openxmlformats.org/officeDocument/2006/relationships" r:embed="rId2"/>
          <a:stretch>
            <a:fillRect/>
          </a:stretch>
        </a:blipFill>
      </dgm:spPr>
    </dgm:pt>
    <dgm:pt modelId="{25778440-6FE9-485D-B5B4-182D9295A520}" type="pres">
      <dgm:prSet presAssocID="{4F596F8F-D4B9-40AF-8A65-0E8C7D3DC4E3}" presName="childNode" presStyleLbl="node1" presStyleIdx="1" presStyleCnt="3" custScaleX="131933" custScaleY="110095" custLinFactNeighborX="10348">
        <dgm:presLayoutVars>
          <dgm:bulletEnabled val="1"/>
        </dgm:presLayoutVars>
      </dgm:prSet>
      <dgm:spPr/>
    </dgm:pt>
    <dgm:pt modelId="{7DA86727-BADF-4CC9-9B4F-F1E515FC729E}" type="pres">
      <dgm:prSet presAssocID="{4F596F8F-D4B9-40AF-8A65-0E8C7D3DC4E3}" presName="parentNode" presStyleLbl="revTx" presStyleIdx="1" presStyleCnt="3">
        <dgm:presLayoutVars>
          <dgm:chMax val="0"/>
          <dgm:bulletEnabled val="1"/>
        </dgm:presLayoutVars>
      </dgm:prSet>
      <dgm:spPr/>
    </dgm:pt>
    <dgm:pt modelId="{CEC4AA25-6525-4EA5-A3D7-BA212BC5871E}" type="pres">
      <dgm:prSet presAssocID="{7B74A35E-D70F-43C3-A8F9-6C11A7A4E049}" presName="sibTrans" presStyleCnt="0"/>
      <dgm:spPr/>
    </dgm:pt>
    <dgm:pt modelId="{58487167-CED7-453E-86F6-11276828F4D4}" type="pres">
      <dgm:prSet presAssocID="{EACAD67C-2757-4869-ADBC-36DD21CBE496}" presName="compositeNode" presStyleCnt="0">
        <dgm:presLayoutVars>
          <dgm:bulletEnabled val="1"/>
        </dgm:presLayoutVars>
      </dgm:prSet>
      <dgm:spPr/>
    </dgm:pt>
    <dgm:pt modelId="{2B2D0511-6FD7-49D5-B3F1-A138C92E45D5}" type="pres">
      <dgm:prSet presAssocID="{EACAD67C-2757-4869-ADBC-36DD21CBE496}" presName="image" presStyleLbl="fgImgPlace1" presStyleIdx="2" presStyleCnt="3" custLinFactNeighborX="11664" custLinFactNeighborY="-22122"/>
      <dgm:spPr>
        <a:blipFill rotWithShape="1">
          <a:blip xmlns:r="http://schemas.openxmlformats.org/officeDocument/2006/relationships" r:embed="rId3"/>
          <a:stretch>
            <a:fillRect/>
          </a:stretch>
        </a:blipFill>
      </dgm:spPr>
    </dgm:pt>
    <dgm:pt modelId="{3A865E52-96B9-4A4B-B4B7-137255C57944}" type="pres">
      <dgm:prSet presAssocID="{EACAD67C-2757-4869-ADBC-36DD21CBE496}" presName="childNode" presStyleLbl="node1" presStyleIdx="2" presStyleCnt="3" custScaleX="111646">
        <dgm:presLayoutVars>
          <dgm:bulletEnabled val="1"/>
        </dgm:presLayoutVars>
      </dgm:prSet>
      <dgm:spPr/>
    </dgm:pt>
    <dgm:pt modelId="{F77E0002-B144-4DF0-BA3C-A566A315F143}" type="pres">
      <dgm:prSet presAssocID="{EACAD67C-2757-4869-ADBC-36DD21CBE496}" presName="parentNode" presStyleLbl="revTx" presStyleIdx="2" presStyleCnt="3" custScaleY="116432" custLinFactNeighborX="-9723" custLinFactNeighborY="3822">
        <dgm:presLayoutVars>
          <dgm:chMax val="0"/>
          <dgm:bulletEnabled val="1"/>
        </dgm:presLayoutVars>
      </dgm:prSet>
      <dgm:spPr/>
    </dgm:pt>
  </dgm:ptLst>
  <dgm:cxnLst>
    <dgm:cxn modelId="{9EFCB0AA-2A38-4B67-8454-F6413C67C8DD}" type="presOf" srcId="{EACAD67C-2757-4869-ADBC-36DD21CBE496}" destId="{F77E0002-B144-4DF0-BA3C-A566A315F143}" srcOrd="0" destOrd="0" presId="urn:microsoft.com/office/officeart/2005/8/layout/hList2"/>
    <dgm:cxn modelId="{65342E63-1EFD-4781-B29A-34C36E91CABF}" type="presOf" srcId="{0ED98513-0243-45FC-8F2D-D2A4221C98DB}" destId="{803D9512-4C05-445F-BE1F-97DFE6B46014}" srcOrd="0" destOrd="1" presId="urn:microsoft.com/office/officeart/2005/8/layout/hList2"/>
    <dgm:cxn modelId="{B1E8571A-65C1-4025-A7D3-7FFE903B3C0C}" type="presOf" srcId="{7F11EC67-FB35-4CB1-8E9D-131BD8DE8023}" destId="{3A865E52-96B9-4A4B-B4B7-137255C57944}" srcOrd="0" destOrd="1" presId="urn:microsoft.com/office/officeart/2005/8/layout/hList2"/>
    <dgm:cxn modelId="{A7A07F9B-F4C8-46B1-B3D6-ED21CF5E7F5C}" srcId="{B45048E4-0061-44CD-8536-89FED5785E2F}" destId="{E44FF15B-2D96-4FE4-9636-D484D3B1F5CA}" srcOrd="0" destOrd="0" parTransId="{88599751-4C93-469E-821C-232A4E59C9E2}" sibTransId="{C50E9856-59FC-4315-9911-5058D52E459B}"/>
    <dgm:cxn modelId="{9C8ED66A-64A9-48B8-9735-583722BF1DD5}" type="presOf" srcId="{B0ED4030-6A88-43C3-9EBB-CA76CD58945A}" destId="{B88A83EE-4160-4439-A389-E06C98BE421B}" srcOrd="0" destOrd="0" presId="urn:microsoft.com/office/officeart/2005/8/layout/hList2"/>
    <dgm:cxn modelId="{30F8764F-0570-4D02-9FD5-FF98D0140C92}" srcId="{4F596F8F-D4B9-40AF-8A65-0E8C7D3DC4E3}" destId="{4DC5F737-B9EA-4B2A-9FDF-8E56ACFC0D8F}" srcOrd="0" destOrd="0" parTransId="{7A7A6FBA-6AB7-4685-BAD8-65C654DA4A97}" sibTransId="{732A7029-383E-4B6F-9624-EA785857469B}"/>
    <dgm:cxn modelId="{95B85166-316B-415D-A33B-62AAA452C4BB}" srcId="{4F596F8F-D4B9-40AF-8A65-0E8C7D3DC4E3}" destId="{D8BA6241-EAE9-41BD-92E8-420273C17507}" srcOrd="3" destOrd="0" parTransId="{F319C846-4711-4C76-BFC1-416A332BB140}" sibTransId="{AD6B5D6F-121F-4F6B-8C07-38150184691D}"/>
    <dgm:cxn modelId="{AA914B36-2EF7-4DC7-B665-B5AD4C08FCBA}" type="presOf" srcId="{B45048E4-0061-44CD-8536-89FED5785E2F}" destId="{E8333B5A-9D31-4CED-B6DE-DC70637364E6}" srcOrd="0" destOrd="0" presId="urn:microsoft.com/office/officeart/2005/8/layout/hList2"/>
    <dgm:cxn modelId="{0DC2CF64-B1F6-43A7-9E17-7884E019E210}" srcId="{4F596F8F-D4B9-40AF-8A65-0E8C7D3DC4E3}" destId="{7C1B4049-2CBC-4A29-B9CC-33BE32FD089A}" srcOrd="4" destOrd="0" parTransId="{E3797013-73F6-4381-B6E1-5252C038F9F8}" sibTransId="{1DF9D311-5A58-47C9-8D27-DA28102D47BF}"/>
    <dgm:cxn modelId="{E9426C51-4805-43BD-9096-35A74F5D5EAE}" srcId="{EACAD67C-2757-4869-ADBC-36DD21CBE496}" destId="{A7789F3A-71C6-4FF2-9C85-EF748DAF4D2B}" srcOrd="2" destOrd="0" parTransId="{52105D46-FE92-467A-A096-A6CFC7CBE18A}" sibTransId="{ECC4932C-98B1-482B-80A9-041100E3CBED}"/>
    <dgm:cxn modelId="{B462E655-A1AC-4473-8F00-E258D11002B7}" type="presOf" srcId="{4F596F8F-D4B9-40AF-8A65-0E8C7D3DC4E3}" destId="{7DA86727-BADF-4CC9-9B4F-F1E515FC729E}" srcOrd="0" destOrd="0" presId="urn:microsoft.com/office/officeart/2005/8/layout/hList2"/>
    <dgm:cxn modelId="{6542F228-3FDE-4BAE-9933-DED00C99C845}" srcId="{B0ED4030-6A88-43C3-9EBB-CA76CD58945A}" destId="{4F596F8F-D4B9-40AF-8A65-0E8C7D3DC4E3}" srcOrd="1" destOrd="0" parTransId="{0A8DB2C4-432D-4D69-BB4D-DF29B0D3C3E5}" sibTransId="{7B74A35E-D70F-43C3-A8F9-6C11A7A4E049}"/>
    <dgm:cxn modelId="{42B13FF7-E0A1-4CED-A41C-A838CD72E641}" srcId="{B45048E4-0061-44CD-8536-89FED5785E2F}" destId="{C174A83F-5153-46BD-862A-C4DF0ED3FA3B}" srcOrd="3" destOrd="0" parTransId="{24C077F7-A731-44BB-A29B-02549FD3987D}" sibTransId="{A53DEE25-5ACF-47DE-AF92-FAE31783E6BC}"/>
    <dgm:cxn modelId="{28FB0AF7-0322-406F-A9AB-86EAAC3C7FE4}" srcId="{EACAD67C-2757-4869-ADBC-36DD21CBE496}" destId="{1220E853-0E58-4015-A119-1DEB2ECBB1C8}" srcOrd="0" destOrd="0" parTransId="{CF1FC36B-5769-44F6-AA10-A0E93DD9FFB5}" sibTransId="{43B19905-17C3-4C49-AE2A-50B6E950BBE9}"/>
    <dgm:cxn modelId="{2FBFBD29-9849-4097-94DA-318897683012}" srcId="{B45048E4-0061-44CD-8536-89FED5785E2F}" destId="{0ED98513-0243-45FC-8F2D-D2A4221C98DB}" srcOrd="1" destOrd="0" parTransId="{44E70316-43FF-4D1F-86CE-69EC0472A828}" sibTransId="{763EC541-7538-4D6F-B01E-844A0BEF6F6D}"/>
    <dgm:cxn modelId="{52971B28-2CA7-4EB1-A3B4-400051A71123}" srcId="{B0ED4030-6A88-43C3-9EBB-CA76CD58945A}" destId="{EACAD67C-2757-4869-ADBC-36DD21CBE496}" srcOrd="2" destOrd="0" parTransId="{BB41D986-2CDB-4C65-8A21-5CF1F8D88AD6}" sibTransId="{28A2133A-C121-4145-96FB-8BD5C920C207}"/>
    <dgm:cxn modelId="{9C3653BE-88F9-4D8A-B8DC-35A3738D3415}" srcId="{4F596F8F-D4B9-40AF-8A65-0E8C7D3DC4E3}" destId="{A5903CCD-3AF5-42BE-9B8D-B9E0221640D6}" srcOrd="1" destOrd="0" parTransId="{BCFFDC9B-75E9-41FA-BFAB-2DA822563341}" sibTransId="{3B6B0BC5-1AE5-4556-A6F1-B81817BA6E6F}"/>
    <dgm:cxn modelId="{8F9E2B76-68F5-408D-BD9B-6DD1727595DA}" type="presOf" srcId="{D0B8F4A2-B929-4E59-880C-FF9B8ED4ED24}" destId="{803D9512-4C05-445F-BE1F-97DFE6B46014}" srcOrd="0" destOrd="2" presId="urn:microsoft.com/office/officeart/2005/8/layout/hList2"/>
    <dgm:cxn modelId="{362986CB-1025-437B-AFDF-E22049750732}" type="presOf" srcId="{A5903CCD-3AF5-42BE-9B8D-B9E0221640D6}" destId="{25778440-6FE9-485D-B5B4-182D9295A520}" srcOrd="0" destOrd="1" presId="urn:microsoft.com/office/officeart/2005/8/layout/hList2"/>
    <dgm:cxn modelId="{DD42F3D9-4C31-4CEE-A7F7-93AC0131B8B4}" type="presOf" srcId="{E44FF15B-2D96-4FE4-9636-D484D3B1F5CA}" destId="{803D9512-4C05-445F-BE1F-97DFE6B46014}" srcOrd="0" destOrd="0" presId="urn:microsoft.com/office/officeart/2005/8/layout/hList2"/>
    <dgm:cxn modelId="{E9322842-0570-4C12-A6AC-6E53302A6AC6}" type="presOf" srcId="{263DCD1A-2913-4A1E-B465-61EA16183796}" destId="{25778440-6FE9-485D-B5B4-182D9295A520}" srcOrd="0" destOrd="2" presId="urn:microsoft.com/office/officeart/2005/8/layout/hList2"/>
    <dgm:cxn modelId="{7A5B1BE9-151C-4E8A-BA05-254FEA399B4A}" type="presOf" srcId="{4DC5F737-B9EA-4B2A-9FDF-8E56ACFC0D8F}" destId="{25778440-6FE9-485D-B5B4-182D9295A520}" srcOrd="0" destOrd="0" presId="urn:microsoft.com/office/officeart/2005/8/layout/hList2"/>
    <dgm:cxn modelId="{6035DC33-B4BE-4BDA-B1C0-7D54DFCE0E32}" srcId="{4F596F8F-D4B9-40AF-8A65-0E8C7D3DC4E3}" destId="{263DCD1A-2913-4A1E-B465-61EA16183796}" srcOrd="2" destOrd="0" parTransId="{499FEACE-247A-4676-B8FD-8D0BEEA83512}" sibTransId="{119EB7C8-A53D-457F-9283-4909CCE5F23C}"/>
    <dgm:cxn modelId="{0E01486A-C553-4904-8AD3-75E31DF78BB0}" type="presOf" srcId="{C174A83F-5153-46BD-862A-C4DF0ED3FA3B}" destId="{803D9512-4C05-445F-BE1F-97DFE6B46014}" srcOrd="0" destOrd="3" presId="urn:microsoft.com/office/officeart/2005/8/layout/hList2"/>
    <dgm:cxn modelId="{056EF86A-EBD6-4BA0-997C-1EE413870CD0}" srcId="{EACAD67C-2757-4869-ADBC-36DD21CBE496}" destId="{7F11EC67-FB35-4CB1-8E9D-131BD8DE8023}" srcOrd="1" destOrd="0" parTransId="{04098A6A-A364-4236-A985-059FFF1D13E0}" sibTransId="{6A63C6B0-7161-488E-AFC0-5DE8C021015A}"/>
    <dgm:cxn modelId="{AB346248-736A-4DC2-A116-2E5992392027}" srcId="{B0ED4030-6A88-43C3-9EBB-CA76CD58945A}" destId="{B45048E4-0061-44CD-8536-89FED5785E2F}" srcOrd="0" destOrd="0" parTransId="{BBF276BC-6C0B-44E7-8FDF-208DC459EB6E}" sibTransId="{B8DF5DEF-54FF-4C20-BE89-BD4919667792}"/>
    <dgm:cxn modelId="{238CBC55-4F5C-48E1-915E-F3704CCA8C31}" type="presOf" srcId="{1220E853-0E58-4015-A119-1DEB2ECBB1C8}" destId="{3A865E52-96B9-4A4B-B4B7-137255C57944}" srcOrd="0" destOrd="0" presId="urn:microsoft.com/office/officeart/2005/8/layout/hList2"/>
    <dgm:cxn modelId="{5240612F-0FEE-4777-B4D6-022063206298}" type="presOf" srcId="{D8BA6241-EAE9-41BD-92E8-420273C17507}" destId="{25778440-6FE9-485D-B5B4-182D9295A520}" srcOrd="0" destOrd="3" presId="urn:microsoft.com/office/officeart/2005/8/layout/hList2"/>
    <dgm:cxn modelId="{4596490C-172C-4A93-867C-6BFC95461AA8}" type="presOf" srcId="{7C1B4049-2CBC-4A29-B9CC-33BE32FD089A}" destId="{25778440-6FE9-485D-B5B4-182D9295A520}" srcOrd="0" destOrd="4" presId="urn:microsoft.com/office/officeart/2005/8/layout/hList2"/>
    <dgm:cxn modelId="{ECBA1F6D-54E1-40A5-BF6A-D65DB1FA2E8B}" type="presOf" srcId="{A7789F3A-71C6-4FF2-9C85-EF748DAF4D2B}" destId="{3A865E52-96B9-4A4B-B4B7-137255C57944}" srcOrd="0" destOrd="2" presId="urn:microsoft.com/office/officeart/2005/8/layout/hList2"/>
    <dgm:cxn modelId="{25231FAA-5FFE-4739-819C-44AD0C91A98C}" srcId="{B45048E4-0061-44CD-8536-89FED5785E2F}" destId="{D0B8F4A2-B929-4E59-880C-FF9B8ED4ED24}" srcOrd="2" destOrd="0" parTransId="{72F53C0A-5F06-4F39-91A1-D928AD3A69C8}" sibTransId="{6DB9E047-FE22-4037-A8E2-E58A24E21BAF}"/>
    <dgm:cxn modelId="{3EE41AFC-986F-4148-96B5-466D8A4E0B23}" type="presParOf" srcId="{B88A83EE-4160-4439-A389-E06C98BE421B}" destId="{8A234519-FF58-48D5-B664-8878351FBA92}" srcOrd="0" destOrd="0" presId="urn:microsoft.com/office/officeart/2005/8/layout/hList2"/>
    <dgm:cxn modelId="{FCDCE4B5-BA20-4C34-B5C6-25305C357F46}" type="presParOf" srcId="{8A234519-FF58-48D5-B664-8878351FBA92}" destId="{B9B7ABE6-6D26-41E6-AC53-1324EE0F1EA5}" srcOrd="0" destOrd="0" presId="urn:microsoft.com/office/officeart/2005/8/layout/hList2"/>
    <dgm:cxn modelId="{C11DED29-B574-47F0-BD40-87F3FB319EDE}" type="presParOf" srcId="{8A234519-FF58-48D5-B664-8878351FBA92}" destId="{803D9512-4C05-445F-BE1F-97DFE6B46014}" srcOrd="1" destOrd="0" presId="urn:microsoft.com/office/officeart/2005/8/layout/hList2"/>
    <dgm:cxn modelId="{F7A8B340-E728-45A3-A215-4D425648CF6D}" type="presParOf" srcId="{8A234519-FF58-48D5-B664-8878351FBA92}" destId="{E8333B5A-9D31-4CED-B6DE-DC70637364E6}" srcOrd="2" destOrd="0" presId="urn:microsoft.com/office/officeart/2005/8/layout/hList2"/>
    <dgm:cxn modelId="{9E8CC422-6411-485E-9260-332BA7370060}" type="presParOf" srcId="{B88A83EE-4160-4439-A389-E06C98BE421B}" destId="{3BCF5CDB-524F-4496-96C9-51E534333FD8}" srcOrd="1" destOrd="0" presId="urn:microsoft.com/office/officeart/2005/8/layout/hList2"/>
    <dgm:cxn modelId="{27251FA5-AED2-4196-80C9-9AF8D8B8334B}" type="presParOf" srcId="{B88A83EE-4160-4439-A389-E06C98BE421B}" destId="{53FFE69B-3EBB-44B1-AFE4-C103C461FB38}" srcOrd="2" destOrd="0" presId="urn:microsoft.com/office/officeart/2005/8/layout/hList2"/>
    <dgm:cxn modelId="{1EDAA843-9659-48B9-A7C7-0147B2AFB764}" type="presParOf" srcId="{53FFE69B-3EBB-44B1-AFE4-C103C461FB38}" destId="{ED42D3F2-0655-4824-9A44-A8414A8F2B4F}" srcOrd="0" destOrd="0" presId="urn:microsoft.com/office/officeart/2005/8/layout/hList2"/>
    <dgm:cxn modelId="{57CD7F1D-CDA9-4745-AC45-A23C64ECF263}" type="presParOf" srcId="{53FFE69B-3EBB-44B1-AFE4-C103C461FB38}" destId="{25778440-6FE9-485D-B5B4-182D9295A520}" srcOrd="1" destOrd="0" presId="urn:microsoft.com/office/officeart/2005/8/layout/hList2"/>
    <dgm:cxn modelId="{2D1EE05B-0158-42FB-9CE6-6DF98F1B8D57}" type="presParOf" srcId="{53FFE69B-3EBB-44B1-AFE4-C103C461FB38}" destId="{7DA86727-BADF-4CC9-9B4F-F1E515FC729E}" srcOrd="2" destOrd="0" presId="urn:microsoft.com/office/officeart/2005/8/layout/hList2"/>
    <dgm:cxn modelId="{0FE03DEE-EDAB-4743-BE74-8EC4683BA45D}" type="presParOf" srcId="{B88A83EE-4160-4439-A389-E06C98BE421B}" destId="{CEC4AA25-6525-4EA5-A3D7-BA212BC5871E}" srcOrd="3" destOrd="0" presId="urn:microsoft.com/office/officeart/2005/8/layout/hList2"/>
    <dgm:cxn modelId="{89837837-4BCF-4555-86F7-7DE7665E99A6}" type="presParOf" srcId="{B88A83EE-4160-4439-A389-E06C98BE421B}" destId="{58487167-CED7-453E-86F6-11276828F4D4}" srcOrd="4" destOrd="0" presId="urn:microsoft.com/office/officeart/2005/8/layout/hList2"/>
    <dgm:cxn modelId="{A8966D4C-AFA2-4858-8FCB-1B9FFB6285B1}" type="presParOf" srcId="{58487167-CED7-453E-86F6-11276828F4D4}" destId="{2B2D0511-6FD7-49D5-B3F1-A138C92E45D5}" srcOrd="0" destOrd="0" presId="urn:microsoft.com/office/officeart/2005/8/layout/hList2"/>
    <dgm:cxn modelId="{594DD634-D066-46E0-8154-01CB97E919D1}" type="presParOf" srcId="{58487167-CED7-453E-86F6-11276828F4D4}" destId="{3A865E52-96B9-4A4B-B4B7-137255C57944}" srcOrd="1" destOrd="0" presId="urn:microsoft.com/office/officeart/2005/8/layout/hList2"/>
    <dgm:cxn modelId="{0DBFE160-686C-46ED-BD8F-36B8A59525A9}" type="presParOf" srcId="{58487167-CED7-453E-86F6-11276828F4D4}" destId="{F77E0002-B144-4DF0-BA3C-A566A315F143}"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0ED4030-6A88-43C3-9EBB-CA76CD58945A}" type="doc">
      <dgm:prSet loTypeId="urn:microsoft.com/office/officeart/2005/8/layout/vList4" loCatId="picture" qsTypeId="urn:microsoft.com/office/officeart/2005/8/quickstyle/simple1" qsCatId="simple" csTypeId="urn:microsoft.com/office/officeart/2005/8/colors/colorful1" csCatId="colorful" phldr="1"/>
      <dgm:spPr/>
      <dgm:t>
        <a:bodyPr/>
        <a:lstStyle/>
        <a:p>
          <a:endParaRPr lang="en-US"/>
        </a:p>
      </dgm:t>
    </dgm:pt>
    <dgm:pt modelId="{D859D41B-BF41-4273-A2BB-739220DE3722}" type="pres">
      <dgm:prSet presAssocID="{B0ED4030-6A88-43C3-9EBB-CA76CD58945A}" presName="linear" presStyleCnt="0">
        <dgm:presLayoutVars>
          <dgm:dir/>
          <dgm:resizeHandles val="exact"/>
        </dgm:presLayoutVars>
      </dgm:prSet>
      <dgm:spPr/>
    </dgm:pt>
  </dgm:ptLst>
  <dgm:cxnLst>
    <dgm:cxn modelId="{E1A20F44-19B8-49FC-83F1-B0A92FA1EA91}" type="presOf" srcId="{B0ED4030-6A88-43C3-9EBB-CA76CD58945A}" destId="{D859D41B-BF41-4273-A2BB-739220DE3722}" srcOrd="0"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AAC08AD-4834-4352-8BFE-5826A06C6FD1}" type="doc">
      <dgm:prSet loTypeId="urn:microsoft.com/office/officeart/2008/layout/TitlePictureLineup" loCatId="picture" qsTypeId="urn:microsoft.com/office/officeart/2005/8/quickstyle/simple1" qsCatId="simple" csTypeId="urn:microsoft.com/office/officeart/2005/8/colors/accent1_2" csCatId="accent1" phldr="1"/>
      <dgm:spPr/>
      <dgm:t>
        <a:bodyPr/>
        <a:lstStyle/>
        <a:p>
          <a:endParaRPr lang="en-US"/>
        </a:p>
      </dgm:t>
    </dgm:pt>
    <dgm:pt modelId="{423EAC47-66FC-49D3-9D14-AD6A581D68BA}">
      <dgm:prSet custT="1"/>
      <dgm:spPr/>
      <dgm:t>
        <a:bodyPr/>
        <a:lstStyle/>
        <a:p>
          <a:pPr rtl="0"/>
          <a:r>
            <a:rPr lang="en-US" sz="1800" dirty="0"/>
            <a:t> </a:t>
          </a:r>
          <a:r>
            <a:rPr lang="en-US" sz="2400" b="1" dirty="0"/>
            <a:t>EES system tech-nology tests</a:t>
          </a:r>
        </a:p>
      </dgm:t>
    </dgm:pt>
    <dgm:pt modelId="{772B8811-3CF6-43F4-A402-D50274CC2670}" type="parTrans" cxnId="{5F8C7986-F9BD-4091-A2F0-E80AB7C1E092}">
      <dgm:prSet/>
      <dgm:spPr/>
      <dgm:t>
        <a:bodyPr/>
        <a:lstStyle/>
        <a:p>
          <a:endParaRPr lang="en-US"/>
        </a:p>
      </dgm:t>
    </dgm:pt>
    <dgm:pt modelId="{9140FF5B-D5D1-4BCA-BD8E-2D9A0E3103DF}" type="sibTrans" cxnId="{5F8C7986-F9BD-4091-A2F0-E80AB7C1E092}">
      <dgm:prSet/>
      <dgm:spPr/>
      <dgm:t>
        <a:bodyPr/>
        <a:lstStyle/>
        <a:p>
          <a:endParaRPr lang="en-US"/>
        </a:p>
      </dgm:t>
    </dgm:pt>
    <dgm:pt modelId="{CE7036B3-C16C-4DC3-8DAA-408BC1020116}">
      <dgm:prSet custT="1"/>
      <dgm:spPr/>
      <dgm:t>
        <a:bodyPr/>
        <a:lstStyle/>
        <a:p>
          <a:pPr rtl="0">
            <a:spcAft>
              <a:spcPts val="0"/>
            </a:spcAft>
          </a:pPr>
          <a:r>
            <a:rPr lang="en-US" sz="1600" b="0" dirty="0"/>
            <a:t>Normal operations</a:t>
          </a:r>
        </a:p>
      </dgm:t>
    </dgm:pt>
    <dgm:pt modelId="{D7C1481E-F2FF-471F-A2B5-4286734775A4}" type="parTrans" cxnId="{B5CEE876-00A9-4A2E-8DF6-1B5BCD51B894}">
      <dgm:prSet/>
      <dgm:spPr/>
      <dgm:t>
        <a:bodyPr/>
        <a:lstStyle/>
        <a:p>
          <a:endParaRPr lang="en-US"/>
        </a:p>
      </dgm:t>
    </dgm:pt>
    <dgm:pt modelId="{8AFFFD18-664C-46EC-BFD2-1B24E7868E42}" type="sibTrans" cxnId="{B5CEE876-00A9-4A2E-8DF6-1B5BCD51B894}">
      <dgm:prSet/>
      <dgm:spPr/>
      <dgm:t>
        <a:bodyPr/>
        <a:lstStyle/>
        <a:p>
          <a:endParaRPr lang="en-US"/>
        </a:p>
      </dgm:t>
    </dgm:pt>
    <dgm:pt modelId="{11F91A90-D65E-45D3-B4F6-F04B2E5028A0}">
      <dgm:prSet custT="1"/>
      <dgm:spPr/>
      <dgm:t>
        <a:bodyPr/>
        <a:lstStyle/>
        <a:p>
          <a:pPr rtl="0">
            <a:spcAft>
              <a:spcPts val="0"/>
            </a:spcAft>
          </a:pPr>
          <a:r>
            <a:rPr lang="en-US" sz="1600" b="0" dirty="0"/>
            <a:t>Dielectric voltage withstand</a:t>
          </a:r>
        </a:p>
      </dgm:t>
    </dgm:pt>
    <dgm:pt modelId="{C23D4A56-2156-4F88-A998-F81BB7A2BC6A}" type="parTrans" cxnId="{4EF5AF0A-B1C7-4B8E-86E9-3F3ABADD1E6E}">
      <dgm:prSet/>
      <dgm:spPr/>
      <dgm:t>
        <a:bodyPr/>
        <a:lstStyle/>
        <a:p>
          <a:endParaRPr lang="en-US"/>
        </a:p>
      </dgm:t>
    </dgm:pt>
    <dgm:pt modelId="{A02B5080-CD6D-4EAC-AD3F-9130916041DE}" type="sibTrans" cxnId="{4EF5AF0A-B1C7-4B8E-86E9-3F3ABADD1E6E}">
      <dgm:prSet/>
      <dgm:spPr/>
      <dgm:t>
        <a:bodyPr/>
        <a:lstStyle/>
        <a:p>
          <a:endParaRPr lang="en-US"/>
        </a:p>
      </dgm:t>
    </dgm:pt>
    <dgm:pt modelId="{26EADA2A-8BA7-48BB-933F-51B0DF970EAF}">
      <dgm:prSet custT="1"/>
      <dgm:spPr/>
      <dgm:t>
        <a:bodyPr/>
        <a:lstStyle/>
        <a:p>
          <a:pPr rtl="0">
            <a:spcAft>
              <a:spcPts val="0"/>
            </a:spcAft>
          </a:pPr>
          <a:r>
            <a:rPr lang="en-US" sz="1600" b="0" dirty="0"/>
            <a:t>Equipment grounding and bonding</a:t>
          </a:r>
        </a:p>
      </dgm:t>
    </dgm:pt>
    <dgm:pt modelId="{E38B19AB-D22B-4A1D-9B17-CDBA6749FB1D}" type="parTrans" cxnId="{1D33A798-5844-4E3F-8A7A-1A3C6EC473D7}">
      <dgm:prSet/>
      <dgm:spPr/>
      <dgm:t>
        <a:bodyPr/>
        <a:lstStyle/>
        <a:p>
          <a:endParaRPr lang="en-US"/>
        </a:p>
      </dgm:t>
    </dgm:pt>
    <dgm:pt modelId="{1C22A9A2-2AD0-413E-8551-64B34EB5E0EA}" type="sibTrans" cxnId="{1D33A798-5844-4E3F-8A7A-1A3C6EC473D7}">
      <dgm:prSet/>
      <dgm:spPr/>
      <dgm:t>
        <a:bodyPr/>
        <a:lstStyle/>
        <a:p>
          <a:endParaRPr lang="en-US"/>
        </a:p>
      </dgm:t>
    </dgm:pt>
    <dgm:pt modelId="{EEF2CE62-08AE-4A44-8C7F-458D9447ED76}">
      <dgm:prSet custT="1"/>
      <dgm:spPr/>
      <dgm:t>
        <a:bodyPr/>
        <a:lstStyle/>
        <a:p>
          <a:pPr rtl="0">
            <a:spcAft>
              <a:spcPts val="0"/>
            </a:spcAft>
          </a:pPr>
          <a:r>
            <a:rPr lang="en-US" sz="1600" b="0" dirty="0"/>
            <a:t>Insulation resistance</a:t>
          </a:r>
        </a:p>
      </dgm:t>
    </dgm:pt>
    <dgm:pt modelId="{8DAC88B5-DE88-48FA-B3CC-8F74B3003DBC}" type="parTrans" cxnId="{4BD2B50C-818A-4183-A120-A86E9DDB47D2}">
      <dgm:prSet/>
      <dgm:spPr/>
      <dgm:t>
        <a:bodyPr/>
        <a:lstStyle/>
        <a:p>
          <a:endParaRPr lang="en-US"/>
        </a:p>
      </dgm:t>
    </dgm:pt>
    <dgm:pt modelId="{EF0B6F72-9840-420B-87C2-34E0B513569F}" type="sibTrans" cxnId="{4BD2B50C-818A-4183-A120-A86E9DDB47D2}">
      <dgm:prSet/>
      <dgm:spPr/>
      <dgm:t>
        <a:bodyPr/>
        <a:lstStyle/>
        <a:p>
          <a:endParaRPr lang="en-US"/>
        </a:p>
      </dgm:t>
    </dgm:pt>
    <dgm:pt modelId="{D5D80D24-7395-4F9D-A290-0E1F26A6C004}">
      <dgm:prSet custT="1"/>
      <dgm:spPr/>
      <dgm:t>
        <a:bodyPr/>
        <a:lstStyle/>
        <a:p>
          <a:pPr rtl="0">
            <a:spcAft>
              <a:spcPts val="0"/>
            </a:spcAft>
          </a:pPr>
          <a:r>
            <a:rPr lang="en-US" sz="2000" b="1" dirty="0"/>
            <a:t>Mechanical tests</a:t>
          </a:r>
        </a:p>
      </dgm:t>
    </dgm:pt>
    <dgm:pt modelId="{AF5A9710-257B-4223-8E3A-167CDA8151D1}" type="parTrans" cxnId="{2631661A-BC6A-4584-B31B-29A096D88345}">
      <dgm:prSet/>
      <dgm:spPr/>
      <dgm:t>
        <a:bodyPr/>
        <a:lstStyle/>
        <a:p>
          <a:endParaRPr lang="en-US"/>
        </a:p>
      </dgm:t>
    </dgm:pt>
    <dgm:pt modelId="{8224D47B-2B47-44B9-B474-01856A298A1E}" type="sibTrans" cxnId="{2631661A-BC6A-4584-B31B-29A096D88345}">
      <dgm:prSet/>
      <dgm:spPr/>
      <dgm:t>
        <a:bodyPr/>
        <a:lstStyle/>
        <a:p>
          <a:endParaRPr lang="en-US"/>
        </a:p>
      </dgm:t>
    </dgm:pt>
    <dgm:pt modelId="{3C66AB92-2A0A-4929-91E8-675D10D191AB}">
      <dgm:prSet custT="1"/>
      <dgm:spPr/>
      <dgm:t>
        <a:bodyPr/>
        <a:lstStyle/>
        <a:p>
          <a:pPr rtl="0">
            <a:spcAft>
              <a:spcPts val="0"/>
            </a:spcAft>
          </a:pPr>
          <a:r>
            <a:rPr lang="en-US" sz="1600" b="0" dirty="0"/>
            <a:t>Over speed </a:t>
          </a:r>
        </a:p>
      </dgm:t>
    </dgm:pt>
    <dgm:pt modelId="{574D2E16-3FD4-4C90-885E-D058C89DB858}" type="parTrans" cxnId="{D43E7C84-6FCA-44E4-BE2B-A54B25416D46}">
      <dgm:prSet/>
      <dgm:spPr/>
      <dgm:t>
        <a:bodyPr/>
        <a:lstStyle/>
        <a:p>
          <a:endParaRPr lang="en-US"/>
        </a:p>
      </dgm:t>
    </dgm:pt>
    <dgm:pt modelId="{64FDD9FD-83E8-4362-AF25-0630E1BD930F}" type="sibTrans" cxnId="{D43E7C84-6FCA-44E4-BE2B-A54B25416D46}">
      <dgm:prSet/>
      <dgm:spPr/>
      <dgm:t>
        <a:bodyPr/>
        <a:lstStyle/>
        <a:p>
          <a:endParaRPr lang="en-US"/>
        </a:p>
      </dgm:t>
    </dgm:pt>
    <dgm:pt modelId="{4E0AB916-91A9-48D4-A736-02EF59F16650}">
      <dgm:prSet custT="1"/>
      <dgm:spPr/>
      <dgm:t>
        <a:bodyPr/>
        <a:lstStyle/>
        <a:p>
          <a:pPr rtl="0">
            <a:spcAft>
              <a:spcPts val="0"/>
            </a:spcAft>
          </a:pPr>
          <a:r>
            <a:rPr lang="en-US" sz="1600" b="0" dirty="0"/>
            <a:t>Faulted securement</a:t>
          </a:r>
        </a:p>
      </dgm:t>
    </dgm:pt>
    <dgm:pt modelId="{6A81B8C7-2F81-40E3-B257-67D2F3019F87}" type="parTrans" cxnId="{6BD5F451-18DE-4151-B8CC-3BC5A69C1838}">
      <dgm:prSet/>
      <dgm:spPr/>
      <dgm:t>
        <a:bodyPr/>
        <a:lstStyle/>
        <a:p>
          <a:endParaRPr lang="en-US"/>
        </a:p>
      </dgm:t>
    </dgm:pt>
    <dgm:pt modelId="{F5255E08-D09C-4A0B-BDBD-BBD100F52AA3}" type="sibTrans" cxnId="{6BD5F451-18DE-4151-B8CC-3BC5A69C1838}">
      <dgm:prSet/>
      <dgm:spPr/>
      <dgm:t>
        <a:bodyPr/>
        <a:lstStyle/>
        <a:p>
          <a:endParaRPr lang="en-US"/>
        </a:p>
      </dgm:t>
    </dgm:pt>
    <dgm:pt modelId="{DC2BAC7B-0967-4A33-9EED-EB50176C2CCF}">
      <dgm:prSet custT="1"/>
      <dgm:spPr/>
      <dgm:t>
        <a:bodyPr/>
        <a:lstStyle/>
        <a:p>
          <a:pPr rtl="0">
            <a:spcAft>
              <a:spcPts val="0"/>
            </a:spcAft>
          </a:pPr>
          <a:r>
            <a:rPr lang="en-US" sz="2000" b="1" dirty="0"/>
            <a:t>Fluid containment tests</a:t>
          </a:r>
        </a:p>
      </dgm:t>
    </dgm:pt>
    <dgm:pt modelId="{6F0FC638-E66F-450F-A16D-CCE6EB11F620}" type="parTrans" cxnId="{9FBE5DD6-373E-4E61-BC5E-552F2158B788}">
      <dgm:prSet/>
      <dgm:spPr/>
      <dgm:t>
        <a:bodyPr/>
        <a:lstStyle/>
        <a:p>
          <a:endParaRPr lang="en-US"/>
        </a:p>
      </dgm:t>
    </dgm:pt>
    <dgm:pt modelId="{53FF3526-6F19-492B-84E2-296B61374561}" type="sibTrans" cxnId="{9FBE5DD6-373E-4E61-BC5E-552F2158B788}">
      <dgm:prSet/>
      <dgm:spPr/>
      <dgm:t>
        <a:bodyPr/>
        <a:lstStyle/>
        <a:p>
          <a:endParaRPr lang="en-US"/>
        </a:p>
      </dgm:t>
    </dgm:pt>
    <dgm:pt modelId="{FD513271-2823-4087-A3DF-90E97C1C92FE}">
      <dgm:prSet custT="1"/>
      <dgm:spPr/>
      <dgm:t>
        <a:bodyPr/>
        <a:lstStyle/>
        <a:p>
          <a:pPr rtl="0">
            <a:spcAft>
              <a:spcPts val="0"/>
            </a:spcAft>
          </a:pPr>
          <a:r>
            <a:rPr lang="en-US" sz="1600" b="0" dirty="0"/>
            <a:t>Leakage </a:t>
          </a:r>
        </a:p>
      </dgm:t>
    </dgm:pt>
    <dgm:pt modelId="{C8FF5FB0-F2B1-4687-8912-BF592DD042F3}" type="parTrans" cxnId="{03CEBE17-C54C-40FD-ADBA-EBAD9E93F061}">
      <dgm:prSet/>
      <dgm:spPr/>
      <dgm:t>
        <a:bodyPr/>
        <a:lstStyle/>
        <a:p>
          <a:endParaRPr lang="en-US"/>
        </a:p>
      </dgm:t>
    </dgm:pt>
    <dgm:pt modelId="{8C8516CC-4730-4DB8-8E9B-44E1297F571C}" type="sibTrans" cxnId="{03CEBE17-C54C-40FD-ADBA-EBAD9E93F061}">
      <dgm:prSet/>
      <dgm:spPr/>
      <dgm:t>
        <a:bodyPr/>
        <a:lstStyle/>
        <a:p>
          <a:endParaRPr lang="en-US"/>
        </a:p>
      </dgm:t>
    </dgm:pt>
    <dgm:pt modelId="{216BEE33-EEE8-4359-8D74-A03A3C5D57A8}">
      <dgm:prSet custT="1"/>
      <dgm:spPr/>
      <dgm:t>
        <a:bodyPr/>
        <a:lstStyle/>
        <a:p>
          <a:pPr rtl="0">
            <a:spcAft>
              <a:spcPts val="0"/>
            </a:spcAft>
          </a:pPr>
          <a:r>
            <a:rPr lang="en-US" sz="1600" b="0" dirty="0"/>
            <a:t>Strength</a:t>
          </a:r>
        </a:p>
      </dgm:t>
    </dgm:pt>
    <dgm:pt modelId="{13063C54-E05F-4622-BEE8-7DD97F0168F6}" type="parTrans" cxnId="{C3832750-BA46-43E9-B4CC-8A991A2CF17B}">
      <dgm:prSet/>
      <dgm:spPr/>
      <dgm:t>
        <a:bodyPr/>
        <a:lstStyle/>
        <a:p>
          <a:endParaRPr lang="en-US"/>
        </a:p>
      </dgm:t>
    </dgm:pt>
    <dgm:pt modelId="{FC86288D-17DD-45AF-9AB4-465666A17D07}" type="sibTrans" cxnId="{C3832750-BA46-43E9-B4CC-8A991A2CF17B}">
      <dgm:prSet/>
      <dgm:spPr/>
      <dgm:t>
        <a:bodyPr/>
        <a:lstStyle/>
        <a:p>
          <a:endParaRPr lang="en-US"/>
        </a:p>
      </dgm:t>
    </dgm:pt>
    <dgm:pt modelId="{8FFAF47C-B46B-4621-BAFA-427827DDFB55}">
      <dgm:prSet custT="1"/>
      <dgm:spPr/>
      <dgm:t>
        <a:bodyPr/>
        <a:lstStyle/>
        <a:p>
          <a:pPr rtl="0"/>
          <a:r>
            <a:rPr lang="en-US" sz="1800" b="1" dirty="0"/>
            <a:t>Environ-mental tests</a:t>
          </a:r>
        </a:p>
      </dgm:t>
    </dgm:pt>
    <dgm:pt modelId="{9978004A-AB35-471E-8BD5-134C8E0AF7CA}" type="parTrans" cxnId="{DCA75D5C-41E9-42C2-A7D7-BAAFABBBFEAE}">
      <dgm:prSet/>
      <dgm:spPr/>
      <dgm:t>
        <a:bodyPr/>
        <a:lstStyle/>
        <a:p>
          <a:endParaRPr lang="en-US"/>
        </a:p>
      </dgm:t>
    </dgm:pt>
    <dgm:pt modelId="{0D3F6F21-ACE2-4AE7-B788-9C0FA43F0622}" type="sibTrans" cxnId="{DCA75D5C-41E9-42C2-A7D7-BAAFABBBFEAE}">
      <dgm:prSet/>
      <dgm:spPr/>
      <dgm:t>
        <a:bodyPr/>
        <a:lstStyle/>
        <a:p>
          <a:endParaRPr lang="en-US"/>
        </a:p>
      </dgm:t>
    </dgm:pt>
    <dgm:pt modelId="{3C9AF2EF-070B-493A-A975-C89C4C43BF2D}">
      <dgm:prSet custT="1"/>
      <dgm:spPr/>
      <dgm:t>
        <a:bodyPr/>
        <a:lstStyle/>
        <a:p>
          <a:pPr rtl="0">
            <a:spcAft>
              <a:spcPts val="0"/>
            </a:spcAft>
          </a:pPr>
          <a:r>
            <a:rPr lang="en-US" sz="1600" b="0" dirty="0"/>
            <a:t>Impulse</a:t>
          </a:r>
        </a:p>
      </dgm:t>
    </dgm:pt>
    <dgm:pt modelId="{4F281882-CBC1-4838-AB96-7A9B175C8728}" type="parTrans" cxnId="{6C4C46FD-1F48-407D-BD2B-C7A7B8CE0D2F}">
      <dgm:prSet/>
      <dgm:spPr/>
      <dgm:t>
        <a:bodyPr/>
        <a:lstStyle/>
        <a:p>
          <a:endParaRPr lang="en-US"/>
        </a:p>
      </dgm:t>
    </dgm:pt>
    <dgm:pt modelId="{6F425DBC-9ECD-4EE9-AF53-BAA16E94959E}" type="sibTrans" cxnId="{6C4C46FD-1F48-407D-BD2B-C7A7B8CE0D2F}">
      <dgm:prSet/>
      <dgm:spPr/>
      <dgm:t>
        <a:bodyPr/>
        <a:lstStyle/>
        <a:p>
          <a:endParaRPr lang="en-US"/>
        </a:p>
      </dgm:t>
    </dgm:pt>
    <dgm:pt modelId="{81C487C8-8937-489D-9F7D-99E52B5FF64B}">
      <dgm:prSet custT="1"/>
      <dgm:spPr/>
      <dgm:t>
        <a:bodyPr/>
        <a:lstStyle/>
        <a:p>
          <a:pPr rtl="0">
            <a:spcAft>
              <a:spcPts val="0"/>
            </a:spcAft>
          </a:pPr>
          <a:r>
            <a:rPr lang="en-US" sz="1600" b="0" dirty="0"/>
            <a:t>Blocked shaft</a:t>
          </a:r>
        </a:p>
      </dgm:t>
    </dgm:pt>
    <dgm:pt modelId="{960BF155-9E7E-44F3-9F2F-6D85556F1DD3}" type="parTrans" cxnId="{D14F7097-6D60-4D89-BDA0-7C30893B55D9}">
      <dgm:prSet/>
      <dgm:spPr/>
      <dgm:t>
        <a:bodyPr/>
        <a:lstStyle/>
        <a:p>
          <a:endParaRPr lang="en-US"/>
        </a:p>
      </dgm:t>
    </dgm:pt>
    <dgm:pt modelId="{33C46CCF-4CB4-4A25-A645-B5137DD16A0B}" type="sibTrans" cxnId="{D14F7097-6D60-4D89-BDA0-7C30893B55D9}">
      <dgm:prSet/>
      <dgm:spPr/>
      <dgm:t>
        <a:bodyPr/>
        <a:lstStyle/>
        <a:p>
          <a:endParaRPr lang="en-US"/>
        </a:p>
      </dgm:t>
    </dgm:pt>
    <dgm:pt modelId="{83FE859D-A971-4D94-8610-0F3061B9610F}">
      <dgm:prSet custT="1"/>
      <dgm:spPr/>
      <dgm:t>
        <a:bodyPr/>
        <a:lstStyle/>
        <a:p>
          <a:pPr rtl="0"/>
          <a:r>
            <a:rPr lang="en-US" sz="1600" b="0" dirty="0"/>
            <a:t>Special Environment Installations</a:t>
          </a:r>
        </a:p>
      </dgm:t>
    </dgm:pt>
    <dgm:pt modelId="{8B55FAF1-33F6-4DD5-ACC9-0DCF52B6A958}" type="parTrans" cxnId="{D6A0CF5A-F668-4884-B4A6-729889678C2A}">
      <dgm:prSet/>
      <dgm:spPr/>
      <dgm:t>
        <a:bodyPr/>
        <a:lstStyle/>
        <a:p>
          <a:endParaRPr lang="en-US"/>
        </a:p>
      </dgm:t>
    </dgm:pt>
    <dgm:pt modelId="{D965CC04-4226-4E67-A08F-76EAF6FD1B07}" type="sibTrans" cxnId="{D6A0CF5A-F668-4884-B4A6-729889678C2A}">
      <dgm:prSet/>
      <dgm:spPr/>
      <dgm:t>
        <a:bodyPr/>
        <a:lstStyle/>
        <a:p>
          <a:endParaRPr lang="en-US"/>
        </a:p>
      </dgm:t>
    </dgm:pt>
    <dgm:pt modelId="{5B1DF36A-4F4F-47AA-9D17-8F45C6E3DA61}">
      <dgm:prSet custT="1"/>
      <dgm:spPr/>
      <dgm:t>
        <a:bodyPr/>
        <a:lstStyle/>
        <a:p>
          <a:pPr rtl="0"/>
          <a:endParaRPr lang="en-US" sz="1600" b="0" dirty="0"/>
        </a:p>
      </dgm:t>
    </dgm:pt>
    <dgm:pt modelId="{895A9387-DA3D-4879-AE78-2CE389E10C3D}" type="parTrans" cxnId="{8F974D18-6386-45B2-B5A0-681EA4552D8E}">
      <dgm:prSet/>
      <dgm:spPr/>
      <dgm:t>
        <a:bodyPr/>
        <a:lstStyle/>
        <a:p>
          <a:endParaRPr lang="en-US"/>
        </a:p>
      </dgm:t>
    </dgm:pt>
    <dgm:pt modelId="{AAE11147-63CA-4F33-8360-7A40DB84C38D}" type="sibTrans" cxnId="{8F974D18-6386-45B2-B5A0-681EA4552D8E}">
      <dgm:prSet/>
      <dgm:spPr/>
      <dgm:t>
        <a:bodyPr/>
        <a:lstStyle/>
        <a:p>
          <a:endParaRPr lang="en-US"/>
        </a:p>
      </dgm:t>
    </dgm:pt>
    <dgm:pt modelId="{FE95B98C-46E1-45F8-A5BE-909BDCE9F160}">
      <dgm:prSet custT="1"/>
      <dgm:spPr/>
      <dgm:t>
        <a:bodyPr/>
        <a:lstStyle/>
        <a:p>
          <a:pPr rtl="0">
            <a:spcAft>
              <a:spcPts val="0"/>
            </a:spcAft>
          </a:pPr>
          <a:r>
            <a:rPr lang="en-US" sz="2000" b="1" dirty="0"/>
            <a:t>Electric tests</a:t>
          </a:r>
        </a:p>
      </dgm:t>
    </dgm:pt>
    <dgm:pt modelId="{1EE1DF9D-1CD3-4C66-8AA5-FADCEC1FDD2E}" type="sibTrans" cxnId="{A9238719-6C57-4BC2-BF06-85ACEB370B63}">
      <dgm:prSet/>
      <dgm:spPr/>
      <dgm:t>
        <a:bodyPr/>
        <a:lstStyle/>
        <a:p>
          <a:endParaRPr lang="en-US"/>
        </a:p>
      </dgm:t>
    </dgm:pt>
    <dgm:pt modelId="{7DE21800-4182-4340-A1F5-7D4230DC31D1}" type="parTrans" cxnId="{A9238719-6C57-4BC2-BF06-85ACEB370B63}">
      <dgm:prSet/>
      <dgm:spPr/>
      <dgm:t>
        <a:bodyPr/>
        <a:lstStyle/>
        <a:p>
          <a:endParaRPr lang="en-US"/>
        </a:p>
      </dgm:t>
    </dgm:pt>
    <dgm:pt modelId="{F671E929-6A7E-44B2-9DA2-660DC79B689D}">
      <dgm:prSet custT="1"/>
      <dgm:spPr/>
      <dgm:t>
        <a:bodyPr/>
        <a:lstStyle/>
        <a:p>
          <a:pPr rtl="0">
            <a:spcAft>
              <a:spcPts val="0"/>
            </a:spcAft>
          </a:pPr>
          <a:r>
            <a:rPr lang="en-US" sz="1600" b="0" dirty="0"/>
            <a:t>5 Maximum Abnormal Operating Speed</a:t>
          </a:r>
        </a:p>
      </dgm:t>
    </dgm:pt>
    <dgm:pt modelId="{94B35C2E-63B9-4A36-983D-36E791F1C72B}" type="parTrans" cxnId="{73AAB858-C3E7-408E-BD6B-47552BAADECB}">
      <dgm:prSet/>
      <dgm:spPr/>
      <dgm:t>
        <a:bodyPr/>
        <a:lstStyle/>
        <a:p>
          <a:endParaRPr lang="en-US"/>
        </a:p>
      </dgm:t>
    </dgm:pt>
    <dgm:pt modelId="{EEC467F0-0269-4AD0-B7A4-44FD0CCB3569}" type="sibTrans" cxnId="{73AAB858-C3E7-408E-BD6B-47552BAADECB}">
      <dgm:prSet/>
      <dgm:spPr/>
      <dgm:t>
        <a:bodyPr/>
        <a:lstStyle/>
        <a:p>
          <a:endParaRPr lang="en-US"/>
        </a:p>
      </dgm:t>
    </dgm:pt>
    <dgm:pt modelId="{EBC19F4C-FBAF-43EA-81B0-E3F7F5FDF7C9}">
      <dgm:prSet custT="1"/>
      <dgm:spPr/>
      <dgm:t>
        <a:bodyPr/>
        <a:lstStyle/>
        <a:p>
          <a:pPr rtl="0">
            <a:spcAft>
              <a:spcPts val="0"/>
            </a:spcAft>
          </a:pPr>
          <a:r>
            <a:rPr lang="en-US" sz="1600" b="0" dirty="0"/>
            <a:t>Mechanical Failure Qualification (production)</a:t>
          </a:r>
        </a:p>
      </dgm:t>
    </dgm:pt>
    <dgm:pt modelId="{C0B98E75-CCA6-482A-B1F2-70E02F36D801}" type="parTrans" cxnId="{14E83E54-A955-4565-9728-8413EA81EDBD}">
      <dgm:prSet/>
      <dgm:spPr/>
      <dgm:t>
        <a:bodyPr/>
        <a:lstStyle/>
        <a:p>
          <a:endParaRPr lang="en-US"/>
        </a:p>
      </dgm:t>
    </dgm:pt>
    <dgm:pt modelId="{1D4D0695-1668-4A71-85A1-13D01B09382B}" type="sibTrans" cxnId="{14E83E54-A955-4565-9728-8413EA81EDBD}">
      <dgm:prSet/>
      <dgm:spPr/>
      <dgm:t>
        <a:bodyPr/>
        <a:lstStyle/>
        <a:p>
          <a:endParaRPr lang="en-US"/>
        </a:p>
      </dgm:t>
    </dgm:pt>
    <dgm:pt modelId="{BCF7D697-0DB0-470A-98B6-94865B6737A8}" type="pres">
      <dgm:prSet presAssocID="{DAAC08AD-4834-4352-8BFE-5826A06C6FD1}" presName="Name0" presStyleCnt="0">
        <dgm:presLayoutVars>
          <dgm:dir/>
        </dgm:presLayoutVars>
      </dgm:prSet>
      <dgm:spPr/>
    </dgm:pt>
    <dgm:pt modelId="{91FACBCC-62D9-441B-8951-CC7BAF3352A5}" type="pres">
      <dgm:prSet presAssocID="{423EAC47-66FC-49D3-9D14-AD6A581D68BA}" presName="composite" presStyleCnt="0"/>
      <dgm:spPr/>
    </dgm:pt>
    <dgm:pt modelId="{3A89388B-FF7A-4DD5-8B70-FAB0982F4B44}" type="pres">
      <dgm:prSet presAssocID="{423EAC47-66FC-49D3-9D14-AD6A581D68BA}" presName="Accent" presStyleLbl="alignAcc1" presStyleIdx="0" presStyleCnt="5"/>
      <dgm:spPr/>
    </dgm:pt>
    <dgm:pt modelId="{605D936E-FDC8-4504-B3EA-EAD9CFF3A62C}" type="pres">
      <dgm:prSet presAssocID="{423EAC47-66FC-49D3-9D14-AD6A581D68BA}" presName="Image" presStyleLbl="node1" presStyleIdx="0" presStyleCnt="5" custScaleX="108385" custScaleY="110092" custLinFactNeighborX="1499" custLinFactNeighborY="68181"/>
      <dgm:spPr>
        <a:blipFill rotWithShape="1">
          <a:blip xmlns:r="http://schemas.openxmlformats.org/officeDocument/2006/relationships" r:embed="rId1"/>
          <a:stretch>
            <a:fillRect/>
          </a:stretch>
        </a:blipFill>
      </dgm:spPr>
    </dgm:pt>
    <dgm:pt modelId="{5885D508-C896-44A8-9966-A2661CD32A42}" type="pres">
      <dgm:prSet presAssocID="{423EAC47-66FC-49D3-9D14-AD6A581D68BA}" presName="Child" presStyleLbl="revTx" presStyleIdx="0" presStyleCnt="5" custLinFactNeighborY="21003">
        <dgm:presLayoutVars>
          <dgm:bulletEnabled val="1"/>
        </dgm:presLayoutVars>
      </dgm:prSet>
      <dgm:spPr/>
    </dgm:pt>
    <dgm:pt modelId="{7284C0B2-C5E6-44D0-8866-F86B5A3B2E42}" type="pres">
      <dgm:prSet presAssocID="{423EAC47-66FC-49D3-9D14-AD6A581D68BA}" presName="Parent" presStyleLbl="alignNode1" presStyleIdx="0" presStyleCnt="5" custScaleX="109031" custScaleY="615352">
        <dgm:presLayoutVars>
          <dgm:bulletEnabled val="1"/>
        </dgm:presLayoutVars>
      </dgm:prSet>
      <dgm:spPr/>
    </dgm:pt>
    <dgm:pt modelId="{F6F304D3-2A38-4B45-9A4A-A461CAEC68F4}" type="pres">
      <dgm:prSet presAssocID="{9140FF5B-D5D1-4BCA-BD8E-2D9A0E3103DF}" presName="sibTrans" presStyleCnt="0"/>
      <dgm:spPr/>
    </dgm:pt>
    <dgm:pt modelId="{C7106B7B-6BDE-4AD6-83B7-EB39803304ED}" type="pres">
      <dgm:prSet presAssocID="{FE95B98C-46E1-45F8-A5BE-909BDCE9F160}" presName="composite" presStyleCnt="0"/>
      <dgm:spPr/>
    </dgm:pt>
    <dgm:pt modelId="{8847A981-098A-4542-A757-081BFAC11986}" type="pres">
      <dgm:prSet presAssocID="{FE95B98C-46E1-45F8-A5BE-909BDCE9F160}" presName="Accent" presStyleLbl="alignAcc1" presStyleIdx="1" presStyleCnt="5"/>
      <dgm:spPr/>
    </dgm:pt>
    <dgm:pt modelId="{6FC3AA5D-AC05-4DF4-9C16-B6ACC65B44E7}" type="pres">
      <dgm:prSet presAssocID="{FE95B98C-46E1-45F8-A5BE-909BDCE9F160}" presName="Image" presStyleLbl="node1" presStyleIdx="1" presStyleCnt="5" custScaleX="107592" custLinFactNeighborX="-881" custLinFactNeighborY="1474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8000" r="-18000"/>
          </a:stretch>
        </a:blipFill>
      </dgm:spPr>
    </dgm:pt>
    <dgm:pt modelId="{8BCDC9EE-8CDD-4188-BD0F-1A894FDE54CA}" type="pres">
      <dgm:prSet presAssocID="{FE95B98C-46E1-45F8-A5BE-909BDCE9F160}" presName="Child" presStyleLbl="revTx" presStyleIdx="1" presStyleCnt="5" custScaleX="112251" custLinFactNeighborX="3391" custLinFactNeighborY="16945">
        <dgm:presLayoutVars>
          <dgm:bulletEnabled val="1"/>
        </dgm:presLayoutVars>
      </dgm:prSet>
      <dgm:spPr/>
    </dgm:pt>
    <dgm:pt modelId="{E2A97F63-C796-430C-96F4-150094199BCB}" type="pres">
      <dgm:prSet presAssocID="{FE95B98C-46E1-45F8-A5BE-909BDCE9F160}" presName="Parent" presStyleLbl="alignNode1" presStyleIdx="1" presStyleCnt="5" custScaleY="235741">
        <dgm:presLayoutVars>
          <dgm:bulletEnabled val="1"/>
        </dgm:presLayoutVars>
      </dgm:prSet>
      <dgm:spPr/>
    </dgm:pt>
    <dgm:pt modelId="{8A40DF8D-2A97-4958-A676-59636A55D494}" type="pres">
      <dgm:prSet presAssocID="{1EE1DF9D-1CD3-4C66-8AA5-FADCEC1FDD2E}" presName="sibTrans" presStyleCnt="0"/>
      <dgm:spPr/>
    </dgm:pt>
    <dgm:pt modelId="{C30998B9-C11A-433F-9E03-9DA11CE04293}" type="pres">
      <dgm:prSet presAssocID="{D5D80D24-7395-4F9D-A290-0E1F26A6C004}" presName="composite" presStyleCnt="0"/>
      <dgm:spPr/>
    </dgm:pt>
    <dgm:pt modelId="{470B46D6-A05C-4AFA-88A9-96A6BE8B6363}" type="pres">
      <dgm:prSet presAssocID="{D5D80D24-7395-4F9D-A290-0E1F26A6C004}" presName="Accent" presStyleLbl="alignAcc1" presStyleIdx="2" presStyleCnt="5" custLinFactX="-20953" custLinFactNeighborX="-100000" custLinFactNeighborY="1267"/>
      <dgm:spPr/>
    </dgm:pt>
    <dgm:pt modelId="{A643F542-5D5B-4E74-A961-BE10AE7AD595}" type="pres">
      <dgm:prSet presAssocID="{D5D80D24-7395-4F9D-A290-0E1F26A6C004}" presName="Image" presStyleLbl="node1" presStyleIdx="2" presStyleCnt="5" custScaleX="112820" custLinFactNeighborX="-974" custLinFactNeighborY="1991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4000" r="-4000"/>
          </a:stretch>
        </a:blipFill>
      </dgm:spPr>
    </dgm:pt>
    <dgm:pt modelId="{EA6F731F-5D8E-4CC3-B36D-797E653487D3}" type="pres">
      <dgm:prSet presAssocID="{D5D80D24-7395-4F9D-A290-0E1F26A6C004}" presName="Child" presStyleLbl="revTx" presStyleIdx="2" presStyleCnt="5" custScaleX="120459" custLinFactNeighborX="2980" custLinFactNeighborY="30154">
        <dgm:presLayoutVars>
          <dgm:bulletEnabled val="1"/>
        </dgm:presLayoutVars>
      </dgm:prSet>
      <dgm:spPr/>
    </dgm:pt>
    <dgm:pt modelId="{A16C5B75-62D6-48BC-A5E6-4259742A45E3}" type="pres">
      <dgm:prSet presAssocID="{D5D80D24-7395-4F9D-A290-0E1F26A6C004}" presName="Parent" presStyleLbl="alignNode1" presStyleIdx="2" presStyleCnt="5" custScaleX="108160" custScaleY="268635">
        <dgm:presLayoutVars>
          <dgm:bulletEnabled val="1"/>
        </dgm:presLayoutVars>
      </dgm:prSet>
      <dgm:spPr/>
    </dgm:pt>
    <dgm:pt modelId="{A9DD6C07-9082-42CE-827E-41C81F0B4C40}" type="pres">
      <dgm:prSet presAssocID="{8224D47B-2B47-44B9-B474-01856A298A1E}" presName="sibTrans" presStyleCnt="0"/>
      <dgm:spPr/>
    </dgm:pt>
    <dgm:pt modelId="{C5A48E33-8AE3-4F81-A832-64BE1427BF47}" type="pres">
      <dgm:prSet presAssocID="{DC2BAC7B-0967-4A33-9EED-EB50176C2CCF}" presName="composite" presStyleCnt="0"/>
      <dgm:spPr/>
    </dgm:pt>
    <dgm:pt modelId="{B403104A-BCD8-4B7E-B3BE-C35D6327DC5F}" type="pres">
      <dgm:prSet presAssocID="{DC2BAC7B-0967-4A33-9EED-EB50176C2CCF}" presName="Accent" presStyleLbl="alignAcc1" presStyleIdx="3" presStyleCnt="5" custLinFactX="-132617" custLinFactNeighborX="-200000" custLinFactNeighborY="-1267"/>
      <dgm:spPr/>
    </dgm:pt>
    <dgm:pt modelId="{38947612-34B4-4FF4-B297-0B0E0D2BA2B6}" type="pres">
      <dgm:prSet presAssocID="{DC2BAC7B-0967-4A33-9EED-EB50176C2CCF}" presName="Image" presStyleLbl="node1" presStyleIdx="3" presStyleCnt="5" custScaleX="119767" custLinFactNeighborX="-761" custLinFactNeighborY="31084"/>
      <dgm:spPr>
        <a:blipFill rotWithShape="1">
          <a:blip xmlns:r="http://schemas.openxmlformats.org/officeDocument/2006/relationships" r:embed="rId4"/>
          <a:stretch>
            <a:fillRect/>
          </a:stretch>
        </a:blipFill>
      </dgm:spPr>
    </dgm:pt>
    <dgm:pt modelId="{05E9D714-6354-4B76-878E-3C4EDB27BD0F}" type="pres">
      <dgm:prSet presAssocID="{DC2BAC7B-0967-4A33-9EED-EB50176C2CCF}" presName="Child" presStyleLbl="revTx" presStyleIdx="3" presStyleCnt="5" custLinFactNeighborY="33631">
        <dgm:presLayoutVars>
          <dgm:bulletEnabled val="1"/>
        </dgm:presLayoutVars>
      </dgm:prSet>
      <dgm:spPr/>
    </dgm:pt>
    <dgm:pt modelId="{D78887FD-914F-4458-B0AE-F159858F62C7}" type="pres">
      <dgm:prSet presAssocID="{DC2BAC7B-0967-4A33-9EED-EB50176C2CCF}" presName="Parent" presStyleLbl="alignNode1" presStyleIdx="3" presStyleCnt="5" custScaleX="120551" custScaleY="340606">
        <dgm:presLayoutVars>
          <dgm:bulletEnabled val="1"/>
        </dgm:presLayoutVars>
      </dgm:prSet>
      <dgm:spPr/>
    </dgm:pt>
    <dgm:pt modelId="{143703E5-7B92-4511-BB62-6D06CCC525CF}" type="pres">
      <dgm:prSet presAssocID="{53FF3526-6F19-492B-84E2-296B61374561}" presName="sibTrans" presStyleCnt="0"/>
      <dgm:spPr/>
    </dgm:pt>
    <dgm:pt modelId="{B41F3581-172E-405A-8D82-0D32B6543252}" type="pres">
      <dgm:prSet presAssocID="{8FFAF47C-B46B-4621-BAFA-427827DDFB55}" presName="composite" presStyleCnt="0"/>
      <dgm:spPr/>
    </dgm:pt>
    <dgm:pt modelId="{C6F35574-EFDE-4E3B-8DA3-0FBB3C90C66E}" type="pres">
      <dgm:prSet presAssocID="{8FFAF47C-B46B-4621-BAFA-427827DDFB55}" presName="Accent" presStyleLbl="alignAcc1" presStyleIdx="4" presStyleCnt="5"/>
      <dgm:spPr/>
    </dgm:pt>
    <dgm:pt modelId="{2F5DA333-DDBC-4C75-A380-3741BD8E8F08}" type="pres">
      <dgm:prSet presAssocID="{8FFAF47C-B46B-4621-BAFA-427827DDFB55}" presName="Image" presStyleLbl="node1" presStyleIdx="4" presStyleCnt="5" custScaleX="101875" custLinFactNeighborX="268" custLinFactNeighborY="22499"/>
      <dgm:spPr>
        <a:blipFill rotWithShape="1">
          <a:blip xmlns:r="http://schemas.openxmlformats.org/officeDocument/2006/relationships" r:embed="rId5"/>
          <a:stretch>
            <a:fillRect/>
          </a:stretch>
        </a:blipFill>
      </dgm:spPr>
    </dgm:pt>
    <dgm:pt modelId="{274B59D9-838A-4B9F-906E-9063F7C8B96A}" type="pres">
      <dgm:prSet presAssocID="{8FFAF47C-B46B-4621-BAFA-427827DDFB55}" presName="Child" presStyleLbl="revTx" presStyleIdx="4" presStyleCnt="5" custScaleX="109461" custLinFactNeighborX="50" custLinFactNeighborY="28026">
        <dgm:presLayoutVars>
          <dgm:bulletEnabled val="1"/>
        </dgm:presLayoutVars>
      </dgm:prSet>
      <dgm:spPr/>
    </dgm:pt>
    <dgm:pt modelId="{0BF9CCB0-4C03-4F6F-BC33-A216C3D2B463}" type="pres">
      <dgm:prSet presAssocID="{8FFAF47C-B46B-4621-BAFA-427827DDFB55}" presName="Parent" presStyleLbl="alignNode1" presStyleIdx="4" presStyleCnt="5" custScaleY="303620">
        <dgm:presLayoutVars>
          <dgm:bulletEnabled val="1"/>
        </dgm:presLayoutVars>
      </dgm:prSet>
      <dgm:spPr/>
    </dgm:pt>
  </dgm:ptLst>
  <dgm:cxnLst>
    <dgm:cxn modelId="{29797597-A874-4765-8CC9-D61876B19890}" type="presOf" srcId="{216BEE33-EEE8-4359-8D74-A03A3C5D57A8}" destId="{05E9D714-6354-4B76-878E-3C4EDB27BD0F}" srcOrd="0" destOrd="1" presId="urn:microsoft.com/office/officeart/2008/layout/TitlePictureLineup"/>
    <dgm:cxn modelId="{47B29989-511A-4218-936B-066195C4AAD1}" type="presOf" srcId="{CE7036B3-C16C-4DC3-8DAA-408BC1020116}" destId="{8BCDC9EE-8CDD-4188-BD0F-1A894FDE54CA}" srcOrd="0" destOrd="0" presId="urn:microsoft.com/office/officeart/2008/layout/TitlePictureLineup"/>
    <dgm:cxn modelId="{6BD5F451-18DE-4151-B8CC-3BC5A69C1838}" srcId="{D5D80D24-7395-4F9D-A290-0E1F26A6C004}" destId="{4E0AB916-91A9-48D4-A736-02EF59F16650}" srcOrd="1" destOrd="0" parTransId="{6A81B8C7-2F81-40E3-B257-67D2F3019F87}" sibTransId="{F5255E08-D09C-4A0B-BDBD-BBD100F52AA3}"/>
    <dgm:cxn modelId="{080922DA-1BCF-47AA-9406-15258F1D53E2}" type="presOf" srcId="{FE95B98C-46E1-45F8-A5BE-909BDCE9F160}" destId="{E2A97F63-C796-430C-96F4-150094199BCB}" srcOrd="0" destOrd="0" presId="urn:microsoft.com/office/officeart/2008/layout/TitlePictureLineup"/>
    <dgm:cxn modelId="{4BD2B50C-818A-4183-A120-A86E9DDB47D2}" srcId="{FE95B98C-46E1-45F8-A5BE-909BDCE9F160}" destId="{EEF2CE62-08AE-4A44-8C7F-458D9447ED76}" srcOrd="4" destOrd="0" parTransId="{8DAC88B5-DE88-48FA-B3CC-8F74B3003DBC}" sibTransId="{EF0B6F72-9840-420B-87C2-34E0B513569F}"/>
    <dgm:cxn modelId="{14E83E54-A955-4565-9728-8413EA81EDBD}" srcId="{D5D80D24-7395-4F9D-A290-0E1F26A6C004}" destId="{EBC19F4C-FBAF-43EA-81B0-E3F7F5FDF7C9}" srcOrd="4" destOrd="0" parTransId="{C0B98E75-CCA6-482A-B1F2-70E02F36D801}" sibTransId="{1D4D0695-1668-4A71-85A1-13D01B09382B}"/>
    <dgm:cxn modelId="{03CEBE17-C54C-40FD-ADBA-EBAD9E93F061}" srcId="{DC2BAC7B-0967-4A33-9EED-EB50176C2CCF}" destId="{FD513271-2823-4087-A3DF-90E97C1C92FE}" srcOrd="0" destOrd="0" parTransId="{C8FF5FB0-F2B1-4687-8912-BF592DD042F3}" sibTransId="{8C8516CC-4730-4DB8-8E9B-44E1297F571C}"/>
    <dgm:cxn modelId="{6C4C46FD-1F48-407D-BD2B-C7A7B8CE0D2F}" srcId="{FE95B98C-46E1-45F8-A5BE-909BDCE9F160}" destId="{3C9AF2EF-070B-493A-A975-C89C4C43BF2D}" srcOrd="2" destOrd="0" parTransId="{4F281882-CBC1-4838-AB96-7A9B175C8728}" sibTransId="{6F425DBC-9ECD-4EE9-AF53-BAA16E94959E}"/>
    <dgm:cxn modelId="{D43E7C84-6FCA-44E4-BE2B-A54B25416D46}" srcId="{D5D80D24-7395-4F9D-A290-0E1F26A6C004}" destId="{3C66AB92-2A0A-4929-91E8-675D10D191AB}" srcOrd="0" destOrd="0" parTransId="{574D2E16-3FD4-4C90-885E-D058C89DB858}" sibTransId="{64FDD9FD-83E8-4362-AF25-0630E1BD930F}"/>
    <dgm:cxn modelId="{9FBE5DD6-373E-4E61-BC5E-552F2158B788}" srcId="{DAAC08AD-4834-4352-8BFE-5826A06C6FD1}" destId="{DC2BAC7B-0967-4A33-9EED-EB50176C2CCF}" srcOrd="3" destOrd="0" parTransId="{6F0FC638-E66F-450F-A16D-CCE6EB11F620}" sibTransId="{53FF3526-6F19-492B-84E2-296B61374561}"/>
    <dgm:cxn modelId="{1ECA083F-56B4-473F-A99A-0757175D5ED1}" type="presOf" srcId="{4E0AB916-91A9-48D4-A736-02EF59F16650}" destId="{EA6F731F-5D8E-4CC3-B36D-797E653487D3}" srcOrd="0" destOrd="1" presId="urn:microsoft.com/office/officeart/2008/layout/TitlePictureLineup"/>
    <dgm:cxn modelId="{54E7DDB6-3293-41EF-906E-36EB5C466E96}" type="presOf" srcId="{DAAC08AD-4834-4352-8BFE-5826A06C6FD1}" destId="{BCF7D697-0DB0-470A-98B6-94865B6737A8}" srcOrd="0" destOrd="0" presId="urn:microsoft.com/office/officeart/2008/layout/TitlePictureLineup"/>
    <dgm:cxn modelId="{6DF282C3-1413-45BB-A5D6-E391E2A6A99C}" type="presOf" srcId="{26EADA2A-8BA7-48BB-933F-51B0DF970EAF}" destId="{8BCDC9EE-8CDD-4188-BD0F-1A894FDE54CA}" srcOrd="0" destOrd="3" presId="urn:microsoft.com/office/officeart/2008/layout/TitlePictureLineup"/>
    <dgm:cxn modelId="{01698404-E95E-4981-B264-C5AF35F84BBB}" type="presOf" srcId="{8FFAF47C-B46B-4621-BAFA-427827DDFB55}" destId="{0BF9CCB0-4C03-4F6F-BC33-A216C3D2B463}" srcOrd="0" destOrd="0" presId="urn:microsoft.com/office/officeart/2008/layout/TitlePictureLineup"/>
    <dgm:cxn modelId="{679F1382-AC6E-4C6F-A513-5FB3F2C59F3F}" type="presOf" srcId="{5B1DF36A-4F4F-47AA-9D17-8F45C6E3DA61}" destId="{274B59D9-838A-4B9F-906E-9063F7C8B96A}" srcOrd="0" destOrd="1" presId="urn:microsoft.com/office/officeart/2008/layout/TitlePictureLineup"/>
    <dgm:cxn modelId="{4E714806-E3E8-4F3D-A33A-353C28A007AC}" type="presOf" srcId="{FD513271-2823-4087-A3DF-90E97C1C92FE}" destId="{05E9D714-6354-4B76-878E-3C4EDB27BD0F}" srcOrd="0" destOrd="0" presId="urn:microsoft.com/office/officeart/2008/layout/TitlePictureLineup"/>
    <dgm:cxn modelId="{95B27331-66E1-41C0-B5C5-35623D0FAAEC}" type="presOf" srcId="{83FE859D-A971-4D94-8610-0F3061B9610F}" destId="{274B59D9-838A-4B9F-906E-9063F7C8B96A}" srcOrd="0" destOrd="0" presId="urn:microsoft.com/office/officeart/2008/layout/TitlePictureLineup"/>
    <dgm:cxn modelId="{67443228-82F2-438D-9C5E-9E68682CA95A}" type="presOf" srcId="{3C66AB92-2A0A-4929-91E8-675D10D191AB}" destId="{EA6F731F-5D8E-4CC3-B36D-797E653487D3}" srcOrd="0" destOrd="0" presId="urn:microsoft.com/office/officeart/2008/layout/TitlePictureLineup"/>
    <dgm:cxn modelId="{4595EDAC-22AE-4DCB-95D8-A06AF2DE4E65}" type="presOf" srcId="{D5D80D24-7395-4F9D-A290-0E1F26A6C004}" destId="{A16C5B75-62D6-48BC-A5E6-4259742A45E3}" srcOrd="0" destOrd="0" presId="urn:microsoft.com/office/officeart/2008/layout/TitlePictureLineup"/>
    <dgm:cxn modelId="{8C73A22A-4385-4278-B838-B1484A31A959}" type="presOf" srcId="{81C487C8-8937-489D-9F7D-99E52B5FF64B}" destId="{EA6F731F-5D8E-4CC3-B36D-797E653487D3}" srcOrd="0" destOrd="2" presId="urn:microsoft.com/office/officeart/2008/layout/TitlePictureLineup"/>
    <dgm:cxn modelId="{7DDAA1D8-651A-44A9-97C2-89B95E5CEDB9}" type="presOf" srcId="{DC2BAC7B-0967-4A33-9EED-EB50176C2CCF}" destId="{D78887FD-914F-4458-B0AE-F159858F62C7}" srcOrd="0" destOrd="0" presId="urn:microsoft.com/office/officeart/2008/layout/TitlePictureLineup"/>
    <dgm:cxn modelId="{5F0A3DB9-5CC6-451A-A2E2-F0B19396A08B}" type="presOf" srcId="{3C9AF2EF-070B-493A-A975-C89C4C43BF2D}" destId="{8BCDC9EE-8CDD-4188-BD0F-1A894FDE54CA}" srcOrd="0" destOrd="2" presId="urn:microsoft.com/office/officeart/2008/layout/TitlePictureLineup"/>
    <dgm:cxn modelId="{8F974D18-6386-45B2-B5A0-681EA4552D8E}" srcId="{8FFAF47C-B46B-4621-BAFA-427827DDFB55}" destId="{5B1DF36A-4F4F-47AA-9D17-8F45C6E3DA61}" srcOrd="1" destOrd="0" parTransId="{895A9387-DA3D-4879-AE78-2CE389E10C3D}" sibTransId="{AAE11147-63CA-4F33-8360-7A40DB84C38D}"/>
    <dgm:cxn modelId="{1D33A798-5844-4E3F-8A7A-1A3C6EC473D7}" srcId="{FE95B98C-46E1-45F8-A5BE-909BDCE9F160}" destId="{26EADA2A-8BA7-48BB-933F-51B0DF970EAF}" srcOrd="3" destOrd="0" parTransId="{E38B19AB-D22B-4A1D-9B17-CDBA6749FB1D}" sibTransId="{1C22A9A2-2AD0-413E-8551-64B34EB5E0EA}"/>
    <dgm:cxn modelId="{559B5BB5-3A0F-4A03-963F-AC122504F6FF}" type="presOf" srcId="{11F91A90-D65E-45D3-B4F6-F04B2E5028A0}" destId="{8BCDC9EE-8CDD-4188-BD0F-1A894FDE54CA}" srcOrd="0" destOrd="1" presId="urn:microsoft.com/office/officeart/2008/layout/TitlePictureLineup"/>
    <dgm:cxn modelId="{D14F7097-6D60-4D89-BDA0-7C30893B55D9}" srcId="{D5D80D24-7395-4F9D-A290-0E1F26A6C004}" destId="{81C487C8-8937-489D-9F7D-99E52B5FF64B}" srcOrd="2" destOrd="0" parTransId="{960BF155-9E7E-44F3-9F2F-6D85556F1DD3}" sibTransId="{33C46CCF-4CB4-4A25-A645-B5137DD16A0B}"/>
    <dgm:cxn modelId="{B5CEE876-00A9-4A2E-8DF6-1B5BCD51B894}" srcId="{FE95B98C-46E1-45F8-A5BE-909BDCE9F160}" destId="{CE7036B3-C16C-4DC3-8DAA-408BC1020116}" srcOrd="0" destOrd="0" parTransId="{D7C1481E-F2FF-471F-A2B5-4286734775A4}" sibTransId="{8AFFFD18-664C-46EC-BFD2-1B24E7868E42}"/>
    <dgm:cxn modelId="{2631661A-BC6A-4584-B31B-29A096D88345}" srcId="{DAAC08AD-4834-4352-8BFE-5826A06C6FD1}" destId="{D5D80D24-7395-4F9D-A290-0E1F26A6C004}" srcOrd="2" destOrd="0" parTransId="{AF5A9710-257B-4223-8E3A-167CDA8151D1}" sibTransId="{8224D47B-2B47-44B9-B474-01856A298A1E}"/>
    <dgm:cxn modelId="{A9238719-6C57-4BC2-BF06-85ACEB370B63}" srcId="{DAAC08AD-4834-4352-8BFE-5826A06C6FD1}" destId="{FE95B98C-46E1-45F8-A5BE-909BDCE9F160}" srcOrd="1" destOrd="0" parTransId="{7DE21800-4182-4340-A1F5-7D4230DC31D1}" sibTransId="{1EE1DF9D-1CD3-4C66-8AA5-FADCEC1FDD2E}"/>
    <dgm:cxn modelId="{ACA31CC5-4835-4361-8350-9210BD7481D4}" type="presOf" srcId="{F671E929-6A7E-44B2-9DA2-660DC79B689D}" destId="{EA6F731F-5D8E-4CC3-B36D-797E653487D3}" srcOrd="0" destOrd="3" presId="urn:microsoft.com/office/officeart/2008/layout/TitlePictureLineup"/>
    <dgm:cxn modelId="{D6A0CF5A-F668-4884-B4A6-729889678C2A}" srcId="{8FFAF47C-B46B-4621-BAFA-427827DDFB55}" destId="{83FE859D-A971-4D94-8610-0F3061B9610F}" srcOrd="0" destOrd="0" parTransId="{8B55FAF1-33F6-4DD5-ACC9-0DCF52B6A958}" sibTransId="{D965CC04-4226-4E67-A08F-76EAF6FD1B07}"/>
    <dgm:cxn modelId="{5F8C7986-F9BD-4091-A2F0-E80AB7C1E092}" srcId="{DAAC08AD-4834-4352-8BFE-5826A06C6FD1}" destId="{423EAC47-66FC-49D3-9D14-AD6A581D68BA}" srcOrd="0" destOrd="0" parTransId="{772B8811-3CF6-43F4-A402-D50274CC2670}" sibTransId="{9140FF5B-D5D1-4BCA-BD8E-2D9A0E3103DF}"/>
    <dgm:cxn modelId="{C3832750-BA46-43E9-B4CC-8A991A2CF17B}" srcId="{DC2BAC7B-0967-4A33-9EED-EB50176C2CCF}" destId="{216BEE33-EEE8-4359-8D74-A03A3C5D57A8}" srcOrd="1" destOrd="0" parTransId="{13063C54-E05F-4622-BEE8-7DD97F0168F6}" sibTransId="{FC86288D-17DD-45AF-9AB4-465666A17D07}"/>
    <dgm:cxn modelId="{F4BD0840-0013-48FA-9CE4-83A528836DB2}" type="presOf" srcId="{EBC19F4C-FBAF-43EA-81B0-E3F7F5FDF7C9}" destId="{EA6F731F-5D8E-4CC3-B36D-797E653487D3}" srcOrd="0" destOrd="4" presId="urn:microsoft.com/office/officeart/2008/layout/TitlePictureLineup"/>
    <dgm:cxn modelId="{4EF5AF0A-B1C7-4B8E-86E9-3F3ABADD1E6E}" srcId="{FE95B98C-46E1-45F8-A5BE-909BDCE9F160}" destId="{11F91A90-D65E-45D3-B4F6-F04B2E5028A0}" srcOrd="1" destOrd="0" parTransId="{C23D4A56-2156-4F88-A998-F81BB7A2BC6A}" sibTransId="{A02B5080-CD6D-4EAC-AD3F-9130916041DE}"/>
    <dgm:cxn modelId="{73AAB858-C3E7-408E-BD6B-47552BAADECB}" srcId="{D5D80D24-7395-4F9D-A290-0E1F26A6C004}" destId="{F671E929-6A7E-44B2-9DA2-660DC79B689D}" srcOrd="3" destOrd="0" parTransId="{94B35C2E-63B9-4A36-983D-36E791F1C72B}" sibTransId="{EEC467F0-0269-4AD0-B7A4-44FD0CCB3569}"/>
    <dgm:cxn modelId="{162CB9CD-937E-4F5C-904E-5A86C11D129C}" type="presOf" srcId="{EEF2CE62-08AE-4A44-8C7F-458D9447ED76}" destId="{8BCDC9EE-8CDD-4188-BD0F-1A894FDE54CA}" srcOrd="0" destOrd="4" presId="urn:microsoft.com/office/officeart/2008/layout/TitlePictureLineup"/>
    <dgm:cxn modelId="{2BB3835E-07F9-4FCE-9319-9F0147977268}" type="presOf" srcId="{423EAC47-66FC-49D3-9D14-AD6A581D68BA}" destId="{7284C0B2-C5E6-44D0-8866-F86B5A3B2E42}" srcOrd="0" destOrd="0" presId="urn:microsoft.com/office/officeart/2008/layout/TitlePictureLineup"/>
    <dgm:cxn modelId="{DCA75D5C-41E9-42C2-A7D7-BAAFABBBFEAE}" srcId="{DAAC08AD-4834-4352-8BFE-5826A06C6FD1}" destId="{8FFAF47C-B46B-4621-BAFA-427827DDFB55}" srcOrd="4" destOrd="0" parTransId="{9978004A-AB35-471E-8BD5-134C8E0AF7CA}" sibTransId="{0D3F6F21-ACE2-4AE7-B788-9C0FA43F0622}"/>
    <dgm:cxn modelId="{22A4FFF3-C12B-4EB6-8BB1-7EC225850487}" type="presParOf" srcId="{BCF7D697-0DB0-470A-98B6-94865B6737A8}" destId="{91FACBCC-62D9-441B-8951-CC7BAF3352A5}" srcOrd="0" destOrd="0" presId="urn:microsoft.com/office/officeart/2008/layout/TitlePictureLineup"/>
    <dgm:cxn modelId="{1E333E66-C1EE-42FC-A0D2-47F21862F8E5}" type="presParOf" srcId="{91FACBCC-62D9-441B-8951-CC7BAF3352A5}" destId="{3A89388B-FF7A-4DD5-8B70-FAB0982F4B44}" srcOrd="0" destOrd="0" presId="urn:microsoft.com/office/officeart/2008/layout/TitlePictureLineup"/>
    <dgm:cxn modelId="{FFFB8291-87AF-4C65-979A-ED6E1E55A188}" type="presParOf" srcId="{91FACBCC-62D9-441B-8951-CC7BAF3352A5}" destId="{605D936E-FDC8-4504-B3EA-EAD9CFF3A62C}" srcOrd="1" destOrd="0" presId="urn:microsoft.com/office/officeart/2008/layout/TitlePictureLineup"/>
    <dgm:cxn modelId="{1CBCEB91-C2AE-41C9-8BC6-E7D8B0B651B5}" type="presParOf" srcId="{91FACBCC-62D9-441B-8951-CC7BAF3352A5}" destId="{5885D508-C896-44A8-9966-A2661CD32A42}" srcOrd="2" destOrd="0" presId="urn:microsoft.com/office/officeart/2008/layout/TitlePictureLineup"/>
    <dgm:cxn modelId="{8ADB40B3-DA3B-4C10-8BF1-3C1DD0DEC29D}" type="presParOf" srcId="{91FACBCC-62D9-441B-8951-CC7BAF3352A5}" destId="{7284C0B2-C5E6-44D0-8866-F86B5A3B2E42}" srcOrd="3" destOrd="0" presId="urn:microsoft.com/office/officeart/2008/layout/TitlePictureLineup"/>
    <dgm:cxn modelId="{E353EE25-F051-414B-A45A-371EDDF76A26}" type="presParOf" srcId="{BCF7D697-0DB0-470A-98B6-94865B6737A8}" destId="{F6F304D3-2A38-4B45-9A4A-A461CAEC68F4}" srcOrd="1" destOrd="0" presId="urn:microsoft.com/office/officeart/2008/layout/TitlePictureLineup"/>
    <dgm:cxn modelId="{CC02BA63-7C5C-4024-BF5B-98F715CF0C81}" type="presParOf" srcId="{BCF7D697-0DB0-470A-98B6-94865B6737A8}" destId="{C7106B7B-6BDE-4AD6-83B7-EB39803304ED}" srcOrd="2" destOrd="0" presId="urn:microsoft.com/office/officeart/2008/layout/TitlePictureLineup"/>
    <dgm:cxn modelId="{8412991B-8385-428D-BB1D-2CCADFF89077}" type="presParOf" srcId="{C7106B7B-6BDE-4AD6-83B7-EB39803304ED}" destId="{8847A981-098A-4542-A757-081BFAC11986}" srcOrd="0" destOrd="0" presId="urn:microsoft.com/office/officeart/2008/layout/TitlePictureLineup"/>
    <dgm:cxn modelId="{4D8694C2-99DC-4DE3-A90C-BDCB3F09F929}" type="presParOf" srcId="{C7106B7B-6BDE-4AD6-83B7-EB39803304ED}" destId="{6FC3AA5D-AC05-4DF4-9C16-B6ACC65B44E7}" srcOrd="1" destOrd="0" presId="urn:microsoft.com/office/officeart/2008/layout/TitlePictureLineup"/>
    <dgm:cxn modelId="{46FCB9D2-02B1-4B7A-B8F6-683B42674B5A}" type="presParOf" srcId="{C7106B7B-6BDE-4AD6-83B7-EB39803304ED}" destId="{8BCDC9EE-8CDD-4188-BD0F-1A894FDE54CA}" srcOrd="2" destOrd="0" presId="urn:microsoft.com/office/officeart/2008/layout/TitlePictureLineup"/>
    <dgm:cxn modelId="{5C15018A-1366-4DB2-A096-99BC5F6033DD}" type="presParOf" srcId="{C7106B7B-6BDE-4AD6-83B7-EB39803304ED}" destId="{E2A97F63-C796-430C-96F4-150094199BCB}" srcOrd="3" destOrd="0" presId="urn:microsoft.com/office/officeart/2008/layout/TitlePictureLineup"/>
    <dgm:cxn modelId="{9556FFB6-005C-409E-8F86-076DFFB8B6DB}" type="presParOf" srcId="{BCF7D697-0DB0-470A-98B6-94865B6737A8}" destId="{8A40DF8D-2A97-4958-A676-59636A55D494}" srcOrd="3" destOrd="0" presId="urn:microsoft.com/office/officeart/2008/layout/TitlePictureLineup"/>
    <dgm:cxn modelId="{2993E287-683D-4AEE-8950-8924E0FD28DB}" type="presParOf" srcId="{BCF7D697-0DB0-470A-98B6-94865B6737A8}" destId="{C30998B9-C11A-433F-9E03-9DA11CE04293}" srcOrd="4" destOrd="0" presId="urn:microsoft.com/office/officeart/2008/layout/TitlePictureLineup"/>
    <dgm:cxn modelId="{6E74AB26-B7BF-4DEA-960B-2C137242C246}" type="presParOf" srcId="{C30998B9-C11A-433F-9E03-9DA11CE04293}" destId="{470B46D6-A05C-4AFA-88A9-96A6BE8B6363}" srcOrd="0" destOrd="0" presId="urn:microsoft.com/office/officeart/2008/layout/TitlePictureLineup"/>
    <dgm:cxn modelId="{781BC7B4-2A98-44F2-85F3-B1D27A8F7D3D}" type="presParOf" srcId="{C30998B9-C11A-433F-9E03-9DA11CE04293}" destId="{A643F542-5D5B-4E74-A961-BE10AE7AD595}" srcOrd="1" destOrd="0" presId="urn:microsoft.com/office/officeart/2008/layout/TitlePictureLineup"/>
    <dgm:cxn modelId="{6656BEE4-679E-4EB1-9A2C-0351A625C305}" type="presParOf" srcId="{C30998B9-C11A-433F-9E03-9DA11CE04293}" destId="{EA6F731F-5D8E-4CC3-B36D-797E653487D3}" srcOrd="2" destOrd="0" presId="urn:microsoft.com/office/officeart/2008/layout/TitlePictureLineup"/>
    <dgm:cxn modelId="{95247953-4DD1-4899-92A4-9CE05282140B}" type="presParOf" srcId="{C30998B9-C11A-433F-9E03-9DA11CE04293}" destId="{A16C5B75-62D6-48BC-A5E6-4259742A45E3}" srcOrd="3" destOrd="0" presId="urn:microsoft.com/office/officeart/2008/layout/TitlePictureLineup"/>
    <dgm:cxn modelId="{CBA57D74-E7FC-49F9-B30B-E59BDC3A06F3}" type="presParOf" srcId="{BCF7D697-0DB0-470A-98B6-94865B6737A8}" destId="{A9DD6C07-9082-42CE-827E-41C81F0B4C40}" srcOrd="5" destOrd="0" presId="urn:microsoft.com/office/officeart/2008/layout/TitlePictureLineup"/>
    <dgm:cxn modelId="{A7E1AD32-A189-41BB-9441-BB67FA695961}" type="presParOf" srcId="{BCF7D697-0DB0-470A-98B6-94865B6737A8}" destId="{C5A48E33-8AE3-4F81-A832-64BE1427BF47}" srcOrd="6" destOrd="0" presId="urn:microsoft.com/office/officeart/2008/layout/TitlePictureLineup"/>
    <dgm:cxn modelId="{D04442C2-3DEB-4BC3-AC44-5701A6A100F8}" type="presParOf" srcId="{C5A48E33-8AE3-4F81-A832-64BE1427BF47}" destId="{B403104A-BCD8-4B7E-B3BE-C35D6327DC5F}" srcOrd="0" destOrd="0" presId="urn:microsoft.com/office/officeart/2008/layout/TitlePictureLineup"/>
    <dgm:cxn modelId="{25D38912-D3A0-4674-A9FD-59E852D31F09}" type="presParOf" srcId="{C5A48E33-8AE3-4F81-A832-64BE1427BF47}" destId="{38947612-34B4-4FF4-B297-0B0E0D2BA2B6}" srcOrd="1" destOrd="0" presId="urn:microsoft.com/office/officeart/2008/layout/TitlePictureLineup"/>
    <dgm:cxn modelId="{715D3498-BC63-47EC-AB79-09CBA07B3BBA}" type="presParOf" srcId="{C5A48E33-8AE3-4F81-A832-64BE1427BF47}" destId="{05E9D714-6354-4B76-878E-3C4EDB27BD0F}" srcOrd="2" destOrd="0" presId="urn:microsoft.com/office/officeart/2008/layout/TitlePictureLineup"/>
    <dgm:cxn modelId="{8B86435A-9CE1-4FCA-A93C-96EE0270CAF2}" type="presParOf" srcId="{C5A48E33-8AE3-4F81-A832-64BE1427BF47}" destId="{D78887FD-914F-4458-B0AE-F159858F62C7}" srcOrd="3" destOrd="0" presId="urn:microsoft.com/office/officeart/2008/layout/TitlePictureLineup"/>
    <dgm:cxn modelId="{75F6DD1C-F00B-46EF-A877-5BF3BAAE9DB3}" type="presParOf" srcId="{BCF7D697-0DB0-470A-98B6-94865B6737A8}" destId="{143703E5-7B92-4511-BB62-6D06CCC525CF}" srcOrd="7" destOrd="0" presId="urn:microsoft.com/office/officeart/2008/layout/TitlePictureLineup"/>
    <dgm:cxn modelId="{D030433B-B6CA-4805-A22D-442038973139}" type="presParOf" srcId="{BCF7D697-0DB0-470A-98B6-94865B6737A8}" destId="{B41F3581-172E-405A-8D82-0D32B6543252}" srcOrd="8" destOrd="0" presId="urn:microsoft.com/office/officeart/2008/layout/TitlePictureLineup"/>
    <dgm:cxn modelId="{58FB4EFE-5318-4251-831F-45B026386B10}" type="presParOf" srcId="{B41F3581-172E-405A-8D82-0D32B6543252}" destId="{C6F35574-EFDE-4E3B-8DA3-0FBB3C90C66E}" srcOrd="0" destOrd="0" presId="urn:microsoft.com/office/officeart/2008/layout/TitlePictureLineup"/>
    <dgm:cxn modelId="{DE9F2842-E63A-4216-AE91-BB3F1A87D96B}" type="presParOf" srcId="{B41F3581-172E-405A-8D82-0D32B6543252}" destId="{2F5DA333-DDBC-4C75-A380-3741BD8E8F08}" srcOrd="1" destOrd="0" presId="urn:microsoft.com/office/officeart/2008/layout/TitlePictureLineup"/>
    <dgm:cxn modelId="{9FA679F7-1732-43AD-87EA-48902CC70037}" type="presParOf" srcId="{B41F3581-172E-405A-8D82-0D32B6543252}" destId="{274B59D9-838A-4B9F-906E-9063F7C8B96A}" srcOrd="2" destOrd="0" presId="urn:microsoft.com/office/officeart/2008/layout/TitlePictureLineup"/>
    <dgm:cxn modelId="{CFF0DD21-DF89-4972-B20D-CC72FA643D52}" type="presParOf" srcId="{B41F3581-172E-405A-8D82-0D32B6543252}" destId="{0BF9CCB0-4C03-4F6F-BC33-A216C3D2B463}" srcOrd="3" destOrd="0" presId="urn:microsoft.com/office/officeart/2008/layout/TitlePictureLineup"/>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06FAA0-98F0-4101-875B-CCE1497E9642}">
      <dsp:nvSpPr>
        <dsp:cNvPr id="0" name=""/>
        <dsp:cNvSpPr/>
      </dsp:nvSpPr>
      <dsp:spPr>
        <a:xfrm>
          <a:off x="2287678" y="-10595"/>
          <a:ext cx="1406342" cy="1406342"/>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Research</a:t>
          </a:r>
        </a:p>
      </dsp:txBody>
      <dsp:txXfrm>
        <a:off x="2493632" y="195359"/>
        <a:ext cx="994434" cy="994434"/>
      </dsp:txXfrm>
    </dsp:sp>
    <dsp:sp modelId="{8978F863-95E0-485E-881C-385839ED2947}">
      <dsp:nvSpPr>
        <dsp:cNvPr id="0" name=""/>
        <dsp:cNvSpPr/>
      </dsp:nvSpPr>
      <dsp:spPr>
        <a:xfrm rot="2260601">
          <a:off x="3622076" y="1071295"/>
          <a:ext cx="333015" cy="47464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3632492" y="1135692"/>
        <a:ext cx="233111" cy="284784"/>
      </dsp:txXfrm>
    </dsp:sp>
    <dsp:sp modelId="{6CE3D000-1EF9-42DB-BEA8-5F8A83A5D6AD}">
      <dsp:nvSpPr>
        <dsp:cNvPr id="0" name=""/>
        <dsp:cNvSpPr/>
      </dsp:nvSpPr>
      <dsp:spPr>
        <a:xfrm>
          <a:off x="3898065" y="1233006"/>
          <a:ext cx="1406342" cy="1406342"/>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t>Thought Leadership</a:t>
          </a:r>
        </a:p>
      </dsp:txBody>
      <dsp:txXfrm>
        <a:off x="4104019" y="1438960"/>
        <a:ext cx="994434" cy="994434"/>
      </dsp:txXfrm>
    </dsp:sp>
    <dsp:sp modelId="{F6E9B772-06E3-4A52-8533-743F71F15983}">
      <dsp:nvSpPr>
        <dsp:cNvPr id="0" name=""/>
        <dsp:cNvSpPr/>
      </dsp:nvSpPr>
      <dsp:spPr>
        <a:xfrm rot="6802056">
          <a:off x="4053398" y="2606152"/>
          <a:ext cx="311651" cy="47464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4118687" y="2658167"/>
        <a:ext cx="218156" cy="284784"/>
      </dsp:txXfrm>
    </dsp:sp>
    <dsp:sp modelId="{3681E157-273C-4394-827C-559D02A2BC7D}">
      <dsp:nvSpPr>
        <dsp:cNvPr id="0" name=""/>
        <dsp:cNvSpPr/>
      </dsp:nvSpPr>
      <dsp:spPr>
        <a:xfrm>
          <a:off x="3107043" y="3063791"/>
          <a:ext cx="1406342" cy="1406342"/>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Battery Standards</a:t>
          </a:r>
        </a:p>
      </dsp:txBody>
      <dsp:txXfrm>
        <a:off x="3312997" y="3269745"/>
        <a:ext cx="994434" cy="994434"/>
      </dsp:txXfrm>
    </dsp:sp>
    <dsp:sp modelId="{8129DD9E-D59A-4DB6-A803-4EE03BD09E04}">
      <dsp:nvSpPr>
        <dsp:cNvPr id="0" name=""/>
        <dsp:cNvSpPr/>
      </dsp:nvSpPr>
      <dsp:spPr>
        <a:xfrm rot="10484211">
          <a:off x="2781779" y="3613667"/>
          <a:ext cx="232582" cy="47464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2851407" y="3705395"/>
        <a:ext cx="162807" cy="284784"/>
      </dsp:txXfrm>
    </dsp:sp>
    <dsp:sp modelId="{CF97AE44-AAC0-4E9A-91B5-37A96064EF9C}">
      <dsp:nvSpPr>
        <dsp:cNvPr id="0" name=""/>
        <dsp:cNvSpPr/>
      </dsp:nvSpPr>
      <dsp:spPr>
        <a:xfrm>
          <a:off x="1195393" y="3210700"/>
          <a:ext cx="1480850" cy="1457856"/>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t>Testing &amp; Certification</a:t>
          </a:r>
        </a:p>
      </dsp:txBody>
      <dsp:txXfrm>
        <a:off x="1412258" y="3424198"/>
        <a:ext cx="1047120" cy="1030860"/>
      </dsp:txXfrm>
    </dsp:sp>
    <dsp:sp modelId="{7EA051AD-6F10-4E05-B6A3-CA3CC81D9CF2}">
      <dsp:nvSpPr>
        <dsp:cNvPr id="0" name=""/>
        <dsp:cNvSpPr/>
      </dsp:nvSpPr>
      <dsp:spPr>
        <a:xfrm rot="15120000">
          <a:off x="1429411" y="2695810"/>
          <a:ext cx="358751" cy="47464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1499852" y="2841917"/>
        <a:ext cx="251126" cy="284784"/>
      </dsp:txXfrm>
    </dsp:sp>
    <dsp:sp modelId="{69057173-0D1B-40B3-B347-137B5669EA24}">
      <dsp:nvSpPr>
        <dsp:cNvPr id="0" name=""/>
        <dsp:cNvSpPr/>
      </dsp:nvSpPr>
      <dsp:spPr>
        <a:xfrm>
          <a:off x="580601" y="1229668"/>
          <a:ext cx="1406342" cy="1406342"/>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Design Advisory</a:t>
          </a:r>
        </a:p>
      </dsp:txBody>
      <dsp:txXfrm>
        <a:off x="786555" y="1435622"/>
        <a:ext cx="994434" cy="994434"/>
      </dsp:txXfrm>
    </dsp:sp>
    <dsp:sp modelId="{2CD58ABD-8086-449C-BB96-F2DE841655EE}">
      <dsp:nvSpPr>
        <dsp:cNvPr id="0" name=""/>
        <dsp:cNvSpPr/>
      </dsp:nvSpPr>
      <dsp:spPr>
        <a:xfrm rot="19440000">
          <a:off x="1942285" y="1081591"/>
          <a:ext cx="372972" cy="474640"/>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1952970" y="1209403"/>
        <a:ext cx="261080" cy="2847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924336-C3BD-42D0-A683-4C8023011F7E}">
      <dsp:nvSpPr>
        <dsp:cNvPr id="0" name=""/>
        <dsp:cNvSpPr/>
      </dsp:nvSpPr>
      <dsp:spPr>
        <a:xfrm>
          <a:off x="257583" y="0"/>
          <a:ext cx="2981126" cy="1788675"/>
        </a:xfrm>
        <a:prstGeom prst="rect">
          <a:avLst/>
        </a:prstGeom>
        <a:solidFill>
          <a:srgbClr val="96C547"/>
        </a:solidFill>
        <a:ln w="38100" cap="flat" cmpd="sng" algn="ctr">
          <a:solidFill>
            <a:schemeClr val="accent1">
              <a:shade val="80000"/>
              <a:hueOff val="0"/>
              <a:satOff val="0"/>
              <a:lumOff val="0"/>
              <a:alphaOff val="0"/>
            </a:schemeClr>
          </a:solidFill>
          <a:prstDash val="solid"/>
        </a:ln>
        <a:effectLst>
          <a:innerShdw blurRad="63500" dist="50800" dir="18900000">
            <a:prstClr val="black">
              <a:alpha val="50000"/>
            </a:prstClr>
          </a:inn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dirty="0"/>
            <a:t>Scope includes:  </a:t>
          </a:r>
        </a:p>
      </dsp:txBody>
      <dsp:txXfrm>
        <a:off x="257583" y="0"/>
        <a:ext cx="2981126" cy="1788675"/>
      </dsp:txXfrm>
    </dsp:sp>
    <dsp:sp modelId="{AB222C2F-DDCD-4707-8CBD-58D6C2B26A4B}">
      <dsp:nvSpPr>
        <dsp:cNvPr id="0" name=""/>
        <dsp:cNvSpPr/>
      </dsp:nvSpPr>
      <dsp:spPr>
        <a:xfrm>
          <a:off x="3656604" y="4086"/>
          <a:ext cx="4398831" cy="1788675"/>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innerShdw blurRad="63500" dist="50800" dir="18900000">
            <a:prstClr val="black">
              <a:alpha val="50000"/>
            </a:prstClr>
          </a:inn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solidFill>
                <a:schemeClr val="accent1"/>
              </a:solidFill>
            </a:rPr>
            <a:t>energy storage systems that are intended to receive electric energy and then to store the energy in some form to provide electrical energy to loads or power conversion equipment when needed</a:t>
          </a:r>
        </a:p>
      </dsp:txBody>
      <dsp:txXfrm>
        <a:off x="3656604" y="4086"/>
        <a:ext cx="4398831" cy="1788675"/>
      </dsp:txXfrm>
    </dsp:sp>
    <dsp:sp modelId="{CC4BD415-34AE-4CFE-A59A-DA6E7F549E51}">
      <dsp:nvSpPr>
        <dsp:cNvPr id="0" name=""/>
        <dsp:cNvSpPr/>
      </dsp:nvSpPr>
      <dsp:spPr>
        <a:xfrm>
          <a:off x="0" y="1992480"/>
          <a:ext cx="8421175" cy="2864975"/>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innerShdw blurRad="63500" dist="50800">
            <a:prstClr val="black">
              <a:alpha val="50000"/>
            </a:prstClr>
          </a:inn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b="1" kern="1200" dirty="0">
              <a:solidFill>
                <a:schemeClr val="accent1"/>
              </a:solidFill>
            </a:rPr>
            <a:t>The systems covered can be:</a:t>
          </a:r>
        </a:p>
        <a:p>
          <a:pPr marL="228600" lvl="1" indent="-228600" algn="l" defTabSz="889000" rtl="0">
            <a:lnSpc>
              <a:spcPct val="90000"/>
            </a:lnSpc>
            <a:spcBef>
              <a:spcPct val="0"/>
            </a:spcBef>
            <a:spcAft>
              <a:spcPct val="15000"/>
            </a:spcAft>
            <a:buChar char="•"/>
          </a:pPr>
          <a:r>
            <a:rPr lang="en-US" sz="2000" b="1" kern="1200" dirty="0">
              <a:solidFill>
                <a:schemeClr val="accent1"/>
              </a:solidFill>
            </a:rPr>
            <a:t>Standalone to provide energy for local loads; </a:t>
          </a:r>
          <a:r>
            <a:rPr lang="en-US" sz="2000" b="1" u="sng" kern="1200" dirty="0">
              <a:solidFill>
                <a:schemeClr val="accent1"/>
              </a:solidFill>
            </a:rPr>
            <a:t>or</a:t>
          </a:r>
        </a:p>
        <a:p>
          <a:pPr marL="228600" lvl="1" indent="-228600" algn="l" defTabSz="889000" rtl="0">
            <a:lnSpc>
              <a:spcPct val="90000"/>
            </a:lnSpc>
            <a:spcBef>
              <a:spcPct val="0"/>
            </a:spcBef>
            <a:spcAft>
              <a:spcPct val="15000"/>
            </a:spcAft>
            <a:buChar char="•"/>
          </a:pPr>
          <a:r>
            <a:rPr lang="en-US" sz="2000" b="1" kern="1200" dirty="0">
              <a:solidFill>
                <a:schemeClr val="accent1"/>
              </a:solidFill>
            </a:rPr>
            <a:t>In parallel with an electric power system, electric utility grid; </a:t>
          </a:r>
          <a:r>
            <a:rPr lang="en-US" sz="2000" b="1" u="sng" kern="1200" dirty="0">
              <a:solidFill>
                <a:schemeClr val="accent1"/>
              </a:solidFill>
            </a:rPr>
            <a:t>or</a:t>
          </a:r>
        </a:p>
        <a:p>
          <a:pPr marL="228600" lvl="1" indent="-228600" algn="l" defTabSz="889000" rtl="0">
            <a:lnSpc>
              <a:spcPct val="90000"/>
            </a:lnSpc>
            <a:spcBef>
              <a:spcPct val="0"/>
            </a:spcBef>
            <a:spcAft>
              <a:spcPct val="15000"/>
            </a:spcAft>
            <a:buChar char="•"/>
          </a:pPr>
          <a:r>
            <a:rPr lang="en-US" sz="2000" b="1" kern="1200" dirty="0">
              <a:solidFill>
                <a:schemeClr val="accent1"/>
              </a:solidFill>
            </a:rPr>
            <a:t>Able to perform </a:t>
          </a:r>
          <a:r>
            <a:rPr lang="en-US" sz="2000" b="1" u="sng" kern="1200" dirty="0">
              <a:solidFill>
                <a:schemeClr val="accent1"/>
              </a:solidFill>
            </a:rPr>
            <a:t>multiple</a:t>
          </a:r>
          <a:r>
            <a:rPr lang="en-US" sz="2000" b="1" kern="1200" dirty="0">
              <a:solidFill>
                <a:schemeClr val="accent1"/>
              </a:solidFill>
            </a:rPr>
            <a:t> operational modes. </a:t>
          </a:r>
        </a:p>
        <a:p>
          <a:pPr marL="457200" lvl="2" indent="-228600" algn="l" defTabSz="889000" rtl="0">
            <a:lnSpc>
              <a:spcPct val="90000"/>
            </a:lnSpc>
            <a:spcBef>
              <a:spcPct val="0"/>
            </a:spcBef>
            <a:spcAft>
              <a:spcPct val="15000"/>
            </a:spcAft>
            <a:buChar char="•"/>
          </a:pPr>
          <a:r>
            <a:rPr lang="en-US" sz="2000" b="1" kern="1200" dirty="0">
              <a:solidFill>
                <a:schemeClr val="accent1"/>
              </a:solidFill>
            </a:rPr>
            <a:t>For use in utility-interactive applications in compliance with IEEE 1547 and IEEE 1547.1 or </a:t>
          </a:r>
        </a:p>
        <a:p>
          <a:pPr marL="228600" lvl="1" indent="-228600" algn="l" defTabSz="889000" rtl="0">
            <a:lnSpc>
              <a:spcPct val="90000"/>
            </a:lnSpc>
            <a:spcBef>
              <a:spcPct val="0"/>
            </a:spcBef>
            <a:spcAft>
              <a:spcPct val="15000"/>
            </a:spcAft>
            <a:buChar char="•"/>
          </a:pPr>
          <a:r>
            <a:rPr lang="en-US" sz="2000" b="1" kern="1200" dirty="0">
              <a:solidFill>
                <a:schemeClr val="accent1"/>
              </a:solidFill>
            </a:rPr>
            <a:t>Other applications intended to provide grid support functionality, </a:t>
          </a:r>
        </a:p>
        <a:p>
          <a:pPr marL="228600" lvl="1" indent="-228600" algn="l" defTabSz="889000" rtl="0">
            <a:lnSpc>
              <a:spcPct val="90000"/>
            </a:lnSpc>
            <a:spcBef>
              <a:spcPct val="0"/>
            </a:spcBef>
            <a:spcAft>
              <a:spcPct val="15000"/>
            </a:spcAft>
            <a:buChar char="•"/>
          </a:pPr>
          <a:r>
            <a:rPr lang="en-US" sz="2000" b="1" kern="1200" dirty="0">
              <a:solidFill>
                <a:schemeClr val="accent1"/>
              </a:solidFill>
            </a:rPr>
            <a:t>May include balance of plant and other ancillary equipment of the system</a:t>
          </a:r>
        </a:p>
        <a:p>
          <a:pPr marL="228600" lvl="1" indent="-228600" algn="l" defTabSz="889000">
            <a:lnSpc>
              <a:spcPct val="90000"/>
            </a:lnSpc>
            <a:spcBef>
              <a:spcPct val="0"/>
            </a:spcBef>
            <a:spcAft>
              <a:spcPct val="15000"/>
            </a:spcAft>
            <a:buChar char="•"/>
          </a:pPr>
          <a:endParaRPr lang="en-US" sz="2000" kern="1200" dirty="0">
            <a:solidFill>
              <a:schemeClr val="accent1"/>
            </a:solidFill>
          </a:endParaRPr>
        </a:p>
      </dsp:txBody>
      <dsp:txXfrm>
        <a:off x="0" y="1992480"/>
        <a:ext cx="8421175" cy="28649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6DA845-DDCA-4A4E-B6FD-08AD22FB3EEA}">
      <dsp:nvSpPr>
        <dsp:cNvPr id="0" name=""/>
        <dsp:cNvSpPr/>
      </dsp:nvSpPr>
      <dsp:spPr>
        <a:xfrm>
          <a:off x="13192" y="1786590"/>
          <a:ext cx="0" cy="2549679"/>
        </a:xfrm>
        <a:prstGeom prst="line">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0BD72B-FF86-4822-9476-B64F63F1554B}">
      <dsp:nvSpPr>
        <dsp:cNvPr id="0" name=""/>
        <dsp:cNvSpPr/>
      </dsp:nvSpPr>
      <dsp:spPr>
        <a:xfrm>
          <a:off x="218016" y="3076414"/>
          <a:ext cx="1340989" cy="1147355"/>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910E2B-A74F-4721-8414-E38FA6EF32C5}">
      <dsp:nvSpPr>
        <dsp:cNvPr id="0" name=""/>
        <dsp:cNvSpPr/>
      </dsp:nvSpPr>
      <dsp:spPr>
        <a:xfrm>
          <a:off x="182601" y="3051597"/>
          <a:ext cx="1340989" cy="1317334"/>
        </a:xfrm>
        <a:prstGeom prst="rect">
          <a:avLst/>
        </a:prstGeom>
        <a:noFill/>
        <a:ln>
          <a:noFill/>
        </a:ln>
        <a:effectLst/>
      </dsp:spPr>
      <dsp:style>
        <a:lnRef idx="0">
          <a:scrgbClr r="0" g="0" b="0"/>
        </a:lnRef>
        <a:fillRef idx="0">
          <a:scrgbClr r="0" g="0" b="0"/>
        </a:fillRef>
        <a:effectRef idx="0">
          <a:scrgbClr r="0" g="0" b="0"/>
        </a:effectRef>
        <a:fontRef idx="minor"/>
      </dsp:style>
    </dsp:sp>
    <dsp:sp modelId="{3A176CBA-97A7-4856-9C21-08A250FF6EE2}">
      <dsp:nvSpPr>
        <dsp:cNvPr id="0" name=""/>
        <dsp:cNvSpPr/>
      </dsp:nvSpPr>
      <dsp:spPr>
        <a:xfrm>
          <a:off x="1786" y="539645"/>
          <a:ext cx="1636469" cy="2275915"/>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rtl="0">
            <a:lnSpc>
              <a:spcPct val="90000"/>
            </a:lnSpc>
            <a:spcBef>
              <a:spcPct val="0"/>
            </a:spcBef>
            <a:spcAft>
              <a:spcPts val="0"/>
            </a:spcAft>
            <a:buNone/>
          </a:pPr>
          <a:r>
            <a:rPr lang="en-US" sz="2000" b="1" kern="1200" dirty="0"/>
            <a:t>What are the potential  hazards associated with ESSs?</a:t>
          </a:r>
        </a:p>
      </dsp:txBody>
      <dsp:txXfrm>
        <a:off x="1786" y="539645"/>
        <a:ext cx="1636469" cy="2275915"/>
      </dsp:txXfrm>
    </dsp:sp>
    <dsp:sp modelId="{829659D3-36AB-4077-8331-3A76D34017A7}">
      <dsp:nvSpPr>
        <dsp:cNvPr id="0" name=""/>
        <dsp:cNvSpPr/>
      </dsp:nvSpPr>
      <dsp:spPr>
        <a:xfrm>
          <a:off x="1882244" y="869521"/>
          <a:ext cx="0" cy="2549679"/>
        </a:xfrm>
        <a:prstGeom prst="line">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AC8AA5-EB5D-485D-A5DC-1AC7E7B63F5B}">
      <dsp:nvSpPr>
        <dsp:cNvPr id="0" name=""/>
        <dsp:cNvSpPr/>
      </dsp:nvSpPr>
      <dsp:spPr>
        <a:xfrm>
          <a:off x="1953069" y="1019829"/>
          <a:ext cx="1340989" cy="1147355"/>
        </a:xfrm>
        <a:prstGeom prst="rect">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76403B-A85B-4764-AFBB-AFCF921260FA}">
      <dsp:nvSpPr>
        <dsp:cNvPr id="0" name=""/>
        <dsp:cNvSpPr/>
      </dsp:nvSpPr>
      <dsp:spPr>
        <a:xfrm>
          <a:off x="1942180" y="2221612"/>
          <a:ext cx="1340989" cy="1317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71450" lvl="1" indent="-171450" algn="l" defTabSz="800100" rtl="0">
            <a:lnSpc>
              <a:spcPct val="90000"/>
            </a:lnSpc>
            <a:spcBef>
              <a:spcPct val="0"/>
            </a:spcBef>
            <a:spcAft>
              <a:spcPts val="0"/>
            </a:spcAft>
            <a:buChar char="•"/>
          </a:pPr>
          <a:r>
            <a:rPr lang="en-US" sz="1800" kern="1200" dirty="0"/>
            <a:t>Fire</a:t>
          </a:r>
        </a:p>
        <a:p>
          <a:pPr marL="171450" lvl="1" indent="-171450" algn="l" defTabSz="800100" rtl="0">
            <a:lnSpc>
              <a:spcPct val="90000"/>
            </a:lnSpc>
            <a:spcBef>
              <a:spcPct val="0"/>
            </a:spcBef>
            <a:spcAft>
              <a:spcPts val="0"/>
            </a:spcAft>
            <a:buChar char="•"/>
          </a:pPr>
          <a:r>
            <a:rPr lang="en-US" sz="1800" kern="1200" dirty="0"/>
            <a:t>Explosion</a:t>
          </a:r>
        </a:p>
        <a:p>
          <a:pPr marL="171450" lvl="1" indent="-171450" algn="l" defTabSz="800100" rtl="0">
            <a:lnSpc>
              <a:spcPct val="90000"/>
            </a:lnSpc>
            <a:spcBef>
              <a:spcPct val="0"/>
            </a:spcBef>
            <a:spcAft>
              <a:spcPts val="0"/>
            </a:spcAft>
            <a:buChar char="•"/>
          </a:pPr>
          <a:r>
            <a:rPr lang="en-US" sz="1800" kern="1200" dirty="0"/>
            <a:t>Burns </a:t>
          </a:r>
        </a:p>
      </dsp:txBody>
      <dsp:txXfrm>
        <a:off x="1942180" y="2221612"/>
        <a:ext cx="1340989" cy="1317334"/>
      </dsp:txXfrm>
    </dsp:sp>
    <dsp:sp modelId="{9C307887-29DC-4B1F-BC18-9EC1A9619EFA}">
      <dsp:nvSpPr>
        <dsp:cNvPr id="0" name=""/>
        <dsp:cNvSpPr/>
      </dsp:nvSpPr>
      <dsp:spPr>
        <a:xfrm>
          <a:off x="1882244" y="539645"/>
          <a:ext cx="1416488" cy="376454"/>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rtl="0">
            <a:lnSpc>
              <a:spcPct val="90000"/>
            </a:lnSpc>
            <a:spcBef>
              <a:spcPct val="0"/>
            </a:spcBef>
            <a:spcAft>
              <a:spcPts val="0"/>
            </a:spcAft>
            <a:buNone/>
          </a:pPr>
          <a:r>
            <a:rPr lang="en-US" sz="1800" b="1" kern="1200" dirty="0"/>
            <a:t>Energy</a:t>
          </a:r>
        </a:p>
      </dsp:txBody>
      <dsp:txXfrm>
        <a:off x="1882244" y="539645"/>
        <a:ext cx="1416488" cy="376454"/>
      </dsp:txXfrm>
    </dsp:sp>
    <dsp:sp modelId="{FB798218-0D62-4CEB-8FDE-12E1FC2BE003}">
      <dsp:nvSpPr>
        <dsp:cNvPr id="0" name=""/>
        <dsp:cNvSpPr/>
      </dsp:nvSpPr>
      <dsp:spPr>
        <a:xfrm>
          <a:off x="3542722" y="890719"/>
          <a:ext cx="0" cy="2549679"/>
        </a:xfrm>
        <a:prstGeom prst="line">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2FB53B-AF88-4B4E-A19D-5F5F27084419}">
      <dsp:nvSpPr>
        <dsp:cNvPr id="0" name=""/>
        <dsp:cNvSpPr/>
      </dsp:nvSpPr>
      <dsp:spPr>
        <a:xfrm>
          <a:off x="3624435" y="1073681"/>
          <a:ext cx="1340989" cy="1147355"/>
        </a:xfrm>
        <a:prstGeom prst="rect">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B46A4B-F40E-46FA-A58B-5BF939708EF1}">
      <dsp:nvSpPr>
        <dsp:cNvPr id="0" name=""/>
        <dsp:cNvSpPr/>
      </dsp:nvSpPr>
      <dsp:spPr>
        <a:xfrm>
          <a:off x="3624435" y="2275466"/>
          <a:ext cx="1340989" cy="1317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71450" lvl="1" indent="-171450" algn="l" defTabSz="800100" rtl="0">
            <a:lnSpc>
              <a:spcPct val="90000"/>
            </a:lnSpc>
            <a:spcBef>
              <a:spcPct val="0"/>
            </a:spcBef>
            <a:spcAft>
              <a:spcPts val="0"/>
            </a:spcAft>
            <a:buChar char="•"/>
          </a:pPr>
          <a:r>
            <a:rPr lang="en-US" sz="1800" kern="1200" dirty="0"/>
            <a:t>Electric shock</a:t>
          </a:r>
        </a:p>
        <a:p>
          <a:pPr marL="171450" lvl="1" indent="-171450" algn="l" defTabSz="800100" rtl="0">
            <a:lnSpc>
              <a:spcPct val="90000"/>
            </a:lnSpc>
            <a:spcBef>
              <a:spcPct val="0"/>
            </a:spcBef>
            <a:spcAft>
              <a:spcPts val="0"/>
            </a:spcAft>
            <a:buChar char="•"/>
          </a:pPr>
          <a:r>
            <a:rPr lang="en-US" sz="1800" kern="1200" dirty="0"/>
            <a:t>Arc Flash</a:t>
          </a:r>
        </a:p>
        <a:p>
          <a:pPr marL="171450" lvl="1" indent="-171450" algn="l" defTabSz="800100" rtl="0">
            <a:lnSpc>
              <a:spcPct val="90000"/>
            </a:lnSpc>
            <a:spcBef>
              <a:spcPct val="0"/>
            </a:spcBef>
            <a:spcAft>
              <a:spcPts val="0"/>
            </a:spcAft>
            <a:buChar char="•"/>
          </a:pPr>
          <a:r>
            <a:rPr lang="en-US" sz="1800" kern="1200" dirty="0"/>
            <a:t>Electrical burns</a:t>
          </a:r>
        </a:p>
      </dsp:txBody>
      <dsp:txXfrm>
        <a:off x="3624435" y="2275466"/>
        <a:ext cx="1340989" cy="1317334"/>
      </dsp:txXfrm>
    </dsp:sp>
    <dsp:sp modelId="{627A7722-0EE6-451D-9DBD-D593E66572C3}">
      <dsp:nvSpPr>
        <dsp:cNvPr id="0" name=""/>
        <dsp:cNvSpPr/>
      </dsp:nvSpPr>
      <dsp:spPr>
        <a:xfrm>
          <a:off x="3542722" y="539645"/>
          <a:ext cx="1416488" cy="41885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rtl="0">
            <a:lnSpc>
              <a:spcPct val="90000"/>
            </a:lnSpc>
            <a:spcBef>
              <a:spcPct val="0"/>
            </a:spcBef>
            <a:spcAft>
              <a:spcPts val="0"/>
            </a:spcAft>
            <a:buNone/>
          </a:pPr>
          <a:r>
            <a:rPr lang="en-US" sz="1800" b="1" kern="1200" dirty="0"/>
            <a:t>Electrical</a:t>
          </a:r>
        </a:p>
      </dsp:txBody>
      <dsp:txXfrm>
        <a:off x="3542722" y="539645"/>
        <a:ext cx="1416488" cy="418850"/>
      </dsp:txXfrm>
    </dsp:sp>
    <dsp:sp modelId="{26AE2FE9-D5FC-4E4C-9D13-002154A8967F}">
      <dsp:nvSpPr>
        <dsp:cNvPr id="0" name=""/>
        <dsp:cNvSpPr/>
      </dsp:nvSpPr>
      <dsp:spPr>
        <a:xfrm>
          <a:off x="5203200" y="899208"/>
          <a:ext cx="0" cy="2549679"/>
        </a:xfrm>
        <a:prstGeom prst="line">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2720D6-0C6C-4899-83AA-16415A5D62C8}">
      <dsp:nvSpPr>
        <dsp:cNvPr id="0" name=""/>
        <dsp:cNvSpPr/>
      </dsp:nvSpPr>
      <dsp:spPr>
        <a:xfrm>
          <a:off x="5274024" y="1071281"/>
          <a:ext cx="1340989" cy="1147355"/>
        </a:xfrm>
        <a:prstGeom prst="rect">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E96D0B-FFC7-436F-9E35-6E1696773071}">
      <dsp:nvSpPr>
        <dsp:cNvPr id="0" name=""/>
        <dsp:cNvSpPr/>
      </dsp:nvSpPr>
      <dsp:spPr>
        <a:xfrm>
          <a:off x="5295802" y="2305731"/>
          <a:ext cx="1340989" cy="1317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171450" lvl="1" indent="-171450" algn="l" defTabSz="800100" rtl="0">
            <a:lnSpc>
              <a:spcPct val="90000"/>
            </a:lnSpc>
            <a:spcBef>
              <a:spcPct val="0"/>
            </a:spcBef>
            <a:spcAft>
              <a:spcPts val="0"/>
            </a:spcAft>
            <a:buChar char="•"/>
          </a:pPr>
          <a:r>
            <a:rPr lang="en-US" sz="1800" kern="1200" dirty="0"/>
            <a:t>Pressure</a:t>
          </a:r>
        </a:p>
        <a:p>
          <a:pPr marL="171450" lvl="1" indent="-171450" algn="l" defTabSz="800100" rtl="0">
            <a:lnSpc>
              <a:spcPct val="90000"/>
            </a:lnSpc>
            <a:spcBef>
              <a:spcPct val="0"/>
            </a:spcBef>
            <a:spcAft>
              <a:spcPts val="0"/>
            </a:spcAft>
            <a:buChar char="•"/>
          </a:pPr>
          <a:r>
            <a:rPr lang="en-US" sz="1800" kern="1200" dirty="0"/>
            <a:t>Noise</a:t>
          </a:r>
        </a:p>
        <a:p>
          <a:pPr marL="171450" lvl="1" indent="-171450" algn="l" defTabSz="800100" rtl="0">
            <a:lnSpc>
              <a:spcPct val="90000"/>
            </a:lnSpc>
            <a:spcBef>
              <a:spcPct val="0"/>
            </a:spcBef>
            <a:spcAft>
              <a:spcPts val="0"/>
            </a:spcAft>
            <a:buChar char="•"/>
          </a:pPr>
          <a:r>
            <a:rPr lang="en-US" sz="1800" kern="1200" dirty="0"/>
            <a:t>Moving parts</a:t>
          </a:r>
        </a:p>
        <a:p>
          <a:pPr marL="171450" lvl="1" indent="-171450" algn="l" defTabSz="800100" rtl="0">
            <a:lnSpc>
              <a:spcPct val="90000"/>
            </a:lnSpc>
            <a:spcBef>
              <a:spcPct val="0"/>
            </a:spcBef>
            <a:spcAft>
              <a:spcPts val="0"/>
            </a:spcAft>
            <a:buChar char="•"/>
          </a:pPr>
          <a:r>
            <a:rPr lang="en-US" sz="1800" kern="1200" dirty="0"/>
            <a:t>Sharp edges </a:t>
          </a:r>
        </a:p>
      </dsp:txBody>
      <dsp:txXfrm>
        <a:off x="5295802" y="2305731"/>
        <a:ext cx="1340989" cy="1317334"/>
      </dsp:txXfrm>
    </dsp:sp>
    <dsp:sp modelId="{7D8BD2F5-02DC-46D7-9C6A-43CA740C2345}">
      <dsp:nvSpPr>
        <dsp:cNvPr id="0" name=""/>
        <dsp:cNvSpPr/>
      </dsp:nvSpPr>
      <dsp:spPr>
        <a:xfrm>
          <a:off x="5203200" y="539645"/>
          <a:ext cx="1416488" cy="435828"/>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rtl="0">
            <a:lnSpc>
              <a:spcPct val="90000"/>
            </a:lnSpc>
            <a:spcBef>
              <a:spcPct val="0"/>
            </a:spcBef>
            <a:spcAft>
              <a:spcPts val="0"/>
            </a:spcAft>
            <a:buNone/>
          </a:pPr>
          <a:r>
            <a:rPr lang="en-US" sz="1800" b="1" kern="1200" dirty="0"/>
            <a:t>Mechanical</a:t>
          </a:r>
        </a:p>
      </dsp:txBody>
      <dsp:txXfrm>
        <a:off x="5203200" y="539645"/>
        <a:ext cx="1416488" cy="435828"/>
      </dsp:txXfrm>
    </dsp:sp>
    <dsp:sp modelId="{B6AA144C-41E5-4260-A5A1-055CDAD25CA5}">
      <dsp:nvSpPr>
        <dsp:cNvPr id="0" name=""/>
        <dsp:cNvSpPr/>
      </dsp:nvSpPr>
      <dsp:spPr>
        <a:xfrm>
          <a:off x="6830030" y="912782"/>
          <a:ext cx="0" cy="2549679"/>
        </a:xfrm>
        <a:prstGeom prst="line">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D93E34-F708-4357-B76A-00B1C36BC3F3}">
      <dsp:nvSpPr>
        <dsp:cNvPr id="0" name=""/>
        <dsp:cNvSpPr/>
      </dsp:nvSpPr>
      <dsp:spPr>
        <a:xfrm>
          <a:off x="6900856" y="986875"/>
          <a:ext cx="1340989" cy="1147355"/>
        </a:xfrm>
        <a:prstGeom prst="rect">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996FC2-6C4E-468D-B6BE-377C08EDF028}">
      <dsp:nvSpPr>
        <dsp:cNvPr id="0" name=""/>
        <dsp:cNvSpPr/>
      </dsp:nvSpPr>
      <dsp:spPr>
        <a:xfrm>
          <a:off x="6865461" y="2188661"/>
          <a:ext cx="1589515" cy="1317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ctr" defTabSz="800100" rtl="0">
            <a:lnSpc>
              <a:spcPct val="90000"/>
            </a:lnSpc>
            <a:spcBef>
              <a:spcPct val="0"/>
            </a:spcBef>
            <a:spcAft>
              <a:spcPts val="0"/>
            </a:spcAft>
            <a:buNone/>
          </a:pPr>
          <a:r>
            <a:rPr lang="en-US" sz="1800" kern="1200" dirty="0"/>
            <a:t>Toxic or hazardous substance exposure/  concentrations</a:t>
          </a:r>
        </a:p>
      </dsp:txBody>
      <dsp:txXfrm>
        <a:off x="6865461" y="2188661"/>
        <a:ext cx="1589515" cy="1317334"/>
      </dsp:txXfrm>
    </dsp:sp>
    <dsp:sp modelId="{CE6CF8CB-59B2-4595-A30D-C7457933917B}">
      <dsp:nvSpPr>
        <dsp:cNvPr id="0" name=""/>
        <dsp:cNvSpPr/>
      </dsp:nvSpPr>
      <dsp:spPr>
        <a:xfrm>
          <a:off x="6827346" y="517868"/>
          <a:ext cx="1511719" cy="397653"/>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rtl="0">
            <a:lnSpc>
              <a:spcPct val="90000"/>
            </a:lnSpc>
            <a:spcBef>
              <a:spcPct val="0"/>
            </a:spcBef>
            <a:spcAft>
              <a:spcPts val="0"/>
            </a:spcAft>
            <a:buNone/>
          </a:pPr>
          <a:r>
            <a:rPr lang="en-US" sz="1800" b="1" kern="1200" dirty="0"/>
            <a:t>Chemical</a:t>
          </a:r>
        </a:p>
      </dsp:txBody>
      <dsp:txXfrm>
        <a:off x="6827346" y="517868"/>
        <a:ext cx="1511719" cy="3976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4DD27-3B90-4607-8A5F-FF672CFCC9C7}">
      <dsp:nvSpPr>
        <dsp:cNvPr id="0" name=""/>
        <dsp:cNvSpPr/>
      </dsp:nvSpPr>
      <dsp:spPr>
        <a:xfrm>
          <a:off x="0" y="0"/>
          <a:ext cx="8229600" cy="50824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rtl="0">
            <a:lnSpc>
              <a:spcPct val="90000"/>
            </a:lnSpc>
            <a:spcBef>
              <a:spcPct val="0"/>
            </a:spcBef>
            <a:spcAft>
              <a:spcPct val="35000"/>
            </a:spcAft>
            <a:buNone/>
          </a:pPr>
          <a:r>
            <a:rPr lang="en-US" sz="2700" kern="1200" dirty="0"/>
            <a:t>Energy storage systems shall be provided with a safety analysis such as, but not limited to:</a:t>
          </a:r>
        </a:p>
        <a:p>
          <a:pPr marL="228600" lvl="1" indent="-228600" algn="l" defTabSz="933450" rtl="0">
            <a:lnSpc>
              <a:spcPct val="90000"/>
            </a:lnSpc>
            <a:spcBef>
              <a:spcPct val="0"/>
            </a:spcBef>
            <a:spcAft>
              <a:spcPct val="15000"/>
            </a:spcAft>
            <a:buChar char="•"/>
          </a:pPr>
          <a:r>
            <a:rPr lang="en-US" sz="2100" kern="1200" dirty="0"/>
            <a:t>A failure modes and effects analysis (FMEA) that identifies critical safety components and circuits of the system shall be provided. </a:t>
          </a:r>
        </a:p>
        <a:p>
          <a:pPr marL="228600" lvl="1" indent="-228600" algn="l" defTabSz="933450" rtl="0">
            <a:lnSpc>
              <a:spcPct val="90000"/>
            </a:lnSpc>
            <a:spcBef>
              <a:spcPct val="0"/>
            </a:spcBef>
            <a:spcAft>
              <a:spcPct val="15000"/>
            </a:spcAft>
            <a:buChar char="•"/>
          </a:pPr>
          <a:r>
            <a:rPr lang="en-US" sz="2100" kern="1200" dirty="0"/>
            <a:t>The analysis shall consider the compatibility of the parts of the energy storage system with regard to safety of the overall system. </a:t>
          </a:r>
        </a:p>
        <a:p>
          <a:pPr marL="228600" lvl="1" indent="-228600" algn="l" defTabSz="933450" rtl="0">
            <a:lnSpc>
              <a:spcPct val="90000"/>
            </a:lnSpc>
            <a:spcBef>
              <a:spcPct val="0"/>
            </a:spcBef>
            <a:spcAft>
              <a:spcPct val="15000"/>
            </a:spcAft>
            <a:buChar char="•"/>
          </a:pPr>
          <a:r>
            <a:rPr lang="en-US" sz="2100" kern="1200" dirty="0"/>
            <a:t>Electronics and software controls determined to be critical for safety</a:t>
          </a:r>
        </a:p>
        <a:p>
          <a:pPr marL="457200" lvl="2" indent="-228600" algn="l" defTabSz="933450" rtl="0">
            <a:lnSpc>
              <a:spcPct val="90000"/>
            </a:lnSpc>
            <a:spcBef>
              <a:spcPct val="0"/>
            </a:spcBef>
            <a:spcAft>
              <a:spcPct val="15000"/>
            </a:spcAft>
            <a:buChar char="•"/>
          </a:pPr>
          <a:r>
            <a:rPr lang="en-US" sz="2100" kern="1200" dirty="0"/>
            <a:t>evaluated for functional safety to an appropriate safety integrity level (SIL) or </a:t>
          </a:r>
        </a:p>
        <a:p>
          <a:pPr marL="457200" lvl="2" indent="-228600" algn="l" defTabSz="933450" rtl="0">
            <a:lnSpc>
              <a:spcPct val="90000"/>
            </a:lnSpc>
            <a:spcBef>
              <a:spcPct val="0"/>
            </a:spcBef>
            <a:spcAft>
              <a:spcPct val="15000"/>
            </a:spcAft>
            <a:buChar char="•"/>
          </a:pPr>
          <a:r>
            <a:rPr lang="en-US" sz="2100" kern="1200" dirty="0"/>
            <a:t>similar safety classification for the system as determined by the system safety analysis</a:t>
          </a:r>
        </a:p>
      </dsp:txBody>
      <dsp:txXfrm>
        <a:off x="2154165" y="0"/>
        <a:ext cx="6075434" cy="5082454"/>
      </dsp:txXfrm>
    </dsp:sp>
    <dsp:sp modelId="{4CAE08D2-F2DC-4319-BD8A-D59EC03F5CEC}">
      <dsp:nvSpPr>
        <dsp:cNvPr id="0" name=""/>
        <dsp:cNvSpPr/>
      </dsp:nvSpPr>
      <dsp:spPr>
        <a:xfrm>
          <a:off x="508245" y="508245"/>
          <a:ext cx="1645920" cy="4065964"/>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13B9E-DE5A-4422-915F-304F61A3472C}">
      <dsp:nvSpPr>
        <dsp:cNvPr id="0" name=""/>
        <dsp:cNvSpPr/>
      </dsp:nvSpPr>
      <dsp:spPr>
        <a:xfrm>
          <a:off x="0" y="0"/>
          <a:ext cx="8392886" cy="5886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UL 1973, Batteries for Use in Light Electric Rail (LER) and Stationary Applications</a:t>
          </a:r>
        </a:p>
      </dsp:txBody>
      <dsp:txXfrm>
        <a:off x="1737443" y="0"/>
        <a:ext cx="6655442" cy="588662"/>
      </dsp:txXfrm>
    </dsp:sp>
    <dsp:sp modelId="{92523827-FCED-4EA9-84F4-57A6A2E3AC11}">
      <dsp:nvSpPr>
        <dsp:cNvPr id="0" name=""/>
        <dsp:cNvSpPr/>
      </dsp:nvSpPr>
      <dsp:spPr>
        <a:xfrm>
          <a:off x="348504" y="58866"/>
          <a:ext cx="1099300" cy="470929"/>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3FADD7-2EB2-473E-9DA6-3FC2C9DB6587}">
      <dsp:nvSpPr>
        <dsp:cNvPr id="0" name=""/>
        <dsp:cNvSpPr/>
      </dsp:nvSpPr>
      <dsp:spPr>
        <a:xfrm>
          <a:off x="0" y="647528"/>
          <a:ext cx="8392886" cy="5886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UL 1741, Inverters, Converters, Controllers and Interconnection System Equipment for Use With Distributed Energy Resources</a:t>
          </a:r>
        </a:p>
      </dsp:txBody>
      <dsp:txXfrm>
        <a:off x="1737443" y="647528"/>
        <a:ext cx="6655442" cy="588662"/>
      </dsp:txXfrm>
    </dsp:sp>
    <dsp:sp modelId="{CB105398-E5F3-4266-BCB0-0CF32063EEE8}">
      <dsp:nvSpPr>
        <dsp:cNvPr id="0" name=""/>
        <dsp:cNvSpPr/>
      </dsp:nvSpPr>
      <dsp:spPr>
        <a:xfrm>
          <a:off x="370275" y="706394"/>
          <a:ext cx="1055757" cy="470929"/>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6E62DF-24DE-44E6-A81B-D2B74FD68019}">
      <dsp:nvSpPr>
        <dsp:cNvPr id="0" name=""/>
        <dsp:cNvSpPr/>
      </dsp:nvSpPr>
      <dsp:spPr>
        <a:xfrm>
          <a:off x="0" y="1295057"/>
          <a:ext cx="8392886" cy="5886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ASME B31, Power Piping Codes</a:t>
          </a:r>
        </a:p>
      </dsp:txBody>
      <dsp:txXfrm>
        <a:off x="1737443" y="1295057"/>
        <a:ext cx="6655442" cy="588662"/>
      </dsp:txXfrm>
    </dsp:sp>
    <dsp:sp modelId="{867DCC33-8C5C-4CBD-BD42-9C7070979756}">
      <dsp:nvSpPr>
        <dsp:cNvPr id="0" name=""/>
        <dsp:cNvSpPr/>
      </dsp:nvSpPr>
      <dsp:spPr>
        <a:xfrm>
          <a:off x="381169" y="1353923"/>
          <a:ext cx="1033969" cy="470929"/>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895BE9-1432-4C68-93DC-F200FF1569AE}">
      <dsp:nvSpPr>
        <dsp:cNvPr id="0" name=""/>
        <dsp:cNvSpPr/>
      </dsp:nvSpPr>
      <dsp:spPr>
        <a:xfrm>
          <a:off x="0" y="1942585"/>
          <a:ext cx="8392886" cy="5886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ASME B &amp; PV, Boiler and Pressure Vessel Code </a:t>
          </a:r>
        </a:p>
      </dsp:txBody>
      <dsp:txXfrm>
        <a:off x="1737443" y="1942585"/>
        <a:ext cx="6655442" cy="588662"/>
      </dsp:txXfrm>
    </dsp:sp>
    <dsp:sp modelId="{9F1DD653-EB2C-4C4C-BA4B-D790EE589E12}">
      <dsp:nvSpPr>
        <dsp:cNvPr id="0" name=""/>
        <dsp:cNvSpPr/>
      </dsp:nvSpPr>
      <dsp:spPr>
        <a:xfrm>
          <a:off x="359398" y="2001452"/>
          <a:ext cx="1077512" cy="470929"/>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057E08-815B-41C9-95D6-FD5101E9418D}">
      <dsp:nvSpPr>
        <dsp:cNvPr id="0" name=""/>
        <dsp:cNvSpPr/>
      </dsp:nvSpPr>
      <dsp:spPr>
        <a:xfrm>
          <a:off x="0" y="2590114"/>
          <a:ext cx="8392886" cy="5886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ASHRAE 62.1, Ventilation for Acceptable Indoor Air Quality</a:t>
          </a:r>
        </a:p>
      </dsp:txBody>
      <dsp:txXfrm>
        <a:off x="1737443" y="2590114"/>
        <a:ext cx="6655442" cy="588662"/>
      </dsp:txXfrm>
    </dsp:sp>
    <dsp:sp modelId="{1A91016D-1DC1-4633-BDD3-BF3598619566}">
      <dsp:nvSpPr>
        <dsp:cNvPr id="0" name=""/>
        <dsp:cNvSpPr/>
      </dsp:nvSpPr>
      <dsp:spPr>
        <a:xfrm>
          <a:off x="370275" y="2648980"/>
          <a:ext cx="1055757" cy="470929"/>
        </a:xfrm>
        <a:prstGeom prst="roundRect">
          <a:avLst>
            <a:gd name="adj" fmla="val 10000"/>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D3266D-E0BB-4BF0-B633-9443FD5FB38B}">
      <dsp:nvSpPr>
        <dsp:cNvPr id="0" name=""/>
        <dsp:cNvSpPr/>
      </dsp:nvSpPr>
      <dsp:spPr>
        <a:xfrm>
          <a:off x="0" y="3237642"/>
          <a:ext cx="8392886" cy="5886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CSA FC 1, Fuel Cell Technologies – Part 3-100: Stationary Fuel Cell Power Systems – Safety</a:t>
          </a:r>
        </a:p>
      </dsp:txBody>
      <dsp:txXfrm>
        <a:off x="1737443" y="3237642"/>
        <a:ext cx="6655442" cy="588662"/>
      </dsp:txXfrm>
    </dsp:sp>
    <dsp:sp modelId="{B4C30365-0548-491E-8F31-02FA97226287}">
      <dsp:nvSpPr>
        <dsp:cNvPr id="0" name=""/>
        <dsp:cNvSpPr/>
      </dsp:nvSpPr>
      <dsp:spPr>
        <a:xfrm>
          <a:off x="381169" y="3296509"/>
          <a:ext cx="1033969" cy="470929"/>
        </a:xfrm>
        <a:prstGeom prst="roundRect">
          <a:avLst>
            <a:gd name="adj" fmla="val 10000"/>
          </a:avLst>
        </a:prstGeom>
        <a:blipFill rotWithShape="1">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80FE6D-19D0-4E19-AD38-D3B2801AA73D}">
      <dsp:nvSpPr>
        <dsp:cNvPr id="0" name=""/>
        <dsp:cNvSpPr/>
      </dsp:nvSpPr>
      <dsp:spPr>
        <a:xfrm>
          <a:off x="0" y="3885171"/>
          <a:ext cx="8392886" cy="5886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IEEE C2, National Electrical Safety Code</a:t>
          </a:r>
        </a:p>
      </dsp:txBody>
      <dsp:txXfrm>
        <a:off x="1737443" y="3885171"/>
        <a:ext cx="6655442" cy="588662"/>
      </dsp:txXfrm>
    </dsp:sp>
    <dsp:sp modelId="{81794410-0990-4F0D-A46E-ACA74AE25FD1}">
      <dsp:nvSpPr>
        <dsp:cNvPr id="0" name=""/>
        <dsp:cNvSpPr/>
      </dsp:nvSpPr>
      <dsp:spPr>
        <a:xfrm>
          <a:off x="381169" y="3944037"/>
          <a:ext cx="1033969" cy="470929"/>
        </a:xfrm>
        <a:prstGeom prst="roundRect">
          <a:avLst>
            <a:gd name="adj" fmla="val 10000"/>
          </a:avLst>
        </a:prstGeom>
        <a:blipFill rotWithShape="1">
          <a:blip xmlns:r="http://schemas.openxmlformats.org/officeDocument/2006/relationships" r:embed="rId7"/>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D11851-6A92-4416-A02E-DA38DC1485DE}">
      <dsp:nvSpPr>
        <dsp:cNvPr id="0" name=""/>
        <dsp:cNvSpPr/>
      </dsp:nvSpPr>
      <dsp:spPr>
        <a:xfrm>
          <a:off x="0" y="4532700"/>
          <a:ext cx="8392886" cy="5886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fr-FR" sz="1700" kern="1200" dirty="0"/>
            <a:t>NFPA 70, National Electrical Code (NEC)</a:t>
          </a:r>
          <a:endParaRPr lang="en-US" sz="1700" kern="1200" dirty="0"/>
        </a:p>
      </dsp:txBody>
      <dsp:txXfrm>
        <a:off x="1737443" y="4532700"/>
        <a:ext cx="6655442" cy="588662"/>
      </dsp:txXfrm>
    </dsp:sp>
    <dsp:sp modelId="{702B7357-B262-47E7-BBE5-F7D07EC540B7}">
      <dsp:nvSpPr>
        <dsp:cNvPr id="0" name=""/>
        <dsp:cNvSpPr/>
      </dsp:nvSpPr>
      <dsp:spPr>
        <a:xfrm>
          <a:off x="381169" y="4591566"/>
          <a:ext cx="1033969" cy="470929"/>
        </a:xfrm>
        <a:prstGeom prst="roundRect">
          <a:avLst>
            <a:gd name="adj" fmla="val 10000"/>
          </a:avLst>
        </a:prstGeom>
        <a:blipFill rotWithShape="1">
          <a:blip xmlns:r="http://schemas.openxmlformats.org/officeDocument/2006/relationships" r:embed="rId8"/>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F97DAD-97BA-4FC1-A326-7B839D6B8C12}">
      <dsp:nvSpPr>
        <dsp:cNvPr id="0" name=""/>
        <dsp:cNvSpPr/>
      </dsp:nvSpPr>
      <dsp:spPr>
        <a:xfrm rot="16200000">
          <a:off x="-1684353" y="2717307"/>
          <a:ext cx="4085693" cy="614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41700" bIns="0" numCol="1" spcCol="1270" anchor="t" anchorCtr="0">
          <a:noAutofit/>
        </a:bodyPr>
        <a:lstStyle/>
        <a:p>
          <a:pPr marL="0" lvl="0" indent="0" algn="r" defTabSz="533400" rtl="0">
            <a:lnSpc>
              <a:spcPct val="90000"/>
            </a:lnSpc>
            <a:spcBef>
              <a:spcPct val="0"/>
            </a:spcBef>
            <a:spcAft>
              <a:spcPct val="35000"/>
            </a:spcAft>
            <a:buNone/>
          </a:pPr>
          <a:endParaRPr lang="en-US" sz="1200" b="1" kern="1200" dirty="0"/>
        </a:p>
        <a:p>
          <a:pPr marL="0" lvl="0" indent="0" algn="r" defTabSz="533400" rtl="0">
            <a:lnSpc>
              <a:spcPct val="100000"/>
            </a:lnSpc>
            <a:spcBef>
              <a:spcPct val="0"/>
            </a:spcBef>
            <a:spcAft>
              <a:spcPts val="0"/>
            </a:spcAft>
            <a:buNone/>
          </a:pPr>
          <a:r>
            <a:rPr lang="en-US" sz="2000" b="1" kern="1200" dirty="0"/>
            <a:t>Enclosure &amp; Electrical Insulation Materials -</a:t>
          </a:r>
        </a:p>
      </dsp:txBody>
      <dsp:txXfrm>
        <a:off x="-1684353" y="2717307"/>
        <a:ext cx="4085693" cy="614210"/>
      </dsp:txXfrm>
    </dsp:sp>
    <dsp:sp modelId="{D82ECC03-5EAE-4ED4-A71A-A38767C24800}">
      <dsp:nvSpPr>
        <dsp:cNvPr id="0" name=""/>
        <dsp:cNvSpPr/>
      </dsp:nvSpPr>
      <dsp:spPr>
        <a:xfrm>
          <a:off x="926995" y="993169"/>
          <a:ext cx="3059420" cy="4085693"/>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541700" rIns="142240" bIns="142240" numCol="1" spcCol="1270" anchor="t" anchorCtr="0">
          <a:noAutofit/>
        </a:bodyPr>
        <a:lstStyle/>
        <a:p>
          <a:pPr marL="228600" lvl="1" indent="-228600" algn="l" defTabSz="889000" rtl="0">
            <a:lnSpc>
              <a:spcPct val="90000"/>
            </a:lnSpc>
            <a:spcBef>
              <a:spcPct val="0"/>
            </a:spcBef>
            <a:spcAft>
              <a:spcPct val="35000"/>
            </a:spcAft>
            <a:buChar char="•"/>
          </a:pPr>
          <a:r>
            <a:rPr lang="en-US" sz="2000" b="1" kern="1200" dirty="0"/>
            <a:t>Plastic Materials</a:t>
          </a:r>
        </a:p>
        <a:p>
          <a:pPr marL="342900" lvl="2" indent="-171450" algn="l" defTabSz="800100" rtl="0">
            <a:lnSpc>
              <a:spcPct val="90000"/>
            </a:lnSpc>
            <a:spcBef>
              <a:spcPct val="0"/>
            </a:spcBef>
            <a:spcAft>
              <a:spcPts val="0"/>
            </a:spcAft>
            <a:buChar char="•"/>
          </a:pPr>
          <a:r>
            <a:rPr lang="en-US" sz="1800" b="0" kern="1200" dirty="0"/>
            <a:t>Comply with either UL 746C or C22.2 No. 0.17</a:t>
          </a:r>
        </a:p>
        <a:p>
          <a:pPr marL="514350" lvl="3" indent="-171450" algn="l" defTabSz="800100" rtl="0">
            <a:lnSpc>
              <a:spcPct val="90000"/>
            </a:lnSpc>
            <a:spcBef>
              <a:spcPct val="0"/>
            </a:spcBef>
            <a:spcAft>
              <a:spcPts val="0"/>
            </a:spcAft>
            <a:buChar char="•"/>
          </a:pPr>
          <a:r>
            <a:rPr lang="en-US" sz="1800" b="0" kern="1200" dirty="0"/>
            <a:t>For enclosures or insulation</a:t>
          </a:r>
        </a:p>
        <a:p>
          <a:pPr marL="342900" lvl="2" indent="-171450" algn="l" defTabSz="800100" rtl="0">
            <a:lnSpc>
              <a:spcPct val="90000"/>
            </a:lnSpc>
            <a:spcBef>
              <a:spcPct val="0"/>
            </a:spcBef>
            <a:spcAft>
              <a:spcPts val="0"/>
            </a:spcAft>
            <a:buChar char="•"/>
          </a:pPr>
          <a:r>
            <a:rPr lang="en-US" sz="1800" b="0" kern="1200" dirty="0"/>
            <a:t>5VA minimum flame rating for plastic enclosures</a:t>
          </a:r>
        </a:p>
        <a:p>
          <a:pPr marL="342900" lvl="2" indent="-171450" algn="l" defTabSz="800100" rtl="0">
            <a:lnSpc>
              <a:spcPct val="90000"/>
            </a:lnSpc>
            <a:spcBef>
              <a:spcPct val="0"/>
            </a:spcBef>
            <a:spcAft>
              <a:spcPts val="0"/>
            </a:spcAft>
            <a:buChar char="•"/>
          </a:pPr>
          <a:r>
            <a:rPr lang="en-US" sz="1800" b="0" kern="1200" dirty="0"/>
            <a:t>UV rating for enclosure if exposed to sunlight</a:t>
          </a:r>
        </a:p>
        <a:p>
          <a:pPr marL="228600" lvl="1" indent="-228600" algn="l" defTabSz="889000" rtl="0">
            <a:lnSpc>
              <a:spcPct val="90000"/>
            </a:lnSpc>
            <a:spcBef>
              <a:spcPct val="0"/>
            </a:spcBef>
            <a:spcAft>
              <a:spcPts val="0"/>
            </a:spcAft>
            <a:buChar char="•"/>
          </a:pPr>
          <a:r>
            <a:rPr lang="en-US" sz="2000" b="1" kern="1200" dirty="0"/>
            <a:t>Metallic Materials</a:t>
          </a:r>
        </a:p>
        <a:p>
          <a:pPr marL="457200" lvl="2" indent="-228600" algn="l" defTabSz="889000" rtl="0">
            <a:lnSpc>
              <a:spcPct val="90000"/>
            </a:lnSpc>
            <a:spcBef>
              <a:spcPct val="0"/>
            </a:spcBef>
            <a:spcAft>
              <a:spcPct val="35000"/>
            </a:spcAft>
            <a:buChar char="•"/>
          </a:pPr>
          <a:r>
            <a:rPr lang="en-US" sz="2000" b="0" kern="1200" dirty="0"/>
            <a:t>Resistant to corrosion </a:t>
          </a:r>
        </a:p>
      </dsp:txBody>
      <dsp:txXfrm>
        <a:off x="926995" y="993169"/>
        <a:ext cx="3059420" cy="4085693"/>
      </dsp:txXfrm>
    </dsp:sp>
    <dsp:sp modelId="{B5BEE16B-C511-44FF-B274-3824404F0194}">
      <dsp:nvSpPr>
        <dsp:cNvPr id="0" name=""/>
        <dsp:cNvSpPr/>
      </dsp:nvSpPr>
      <dsp:spPr>
        <a:xfrm>
          <a:off x="51387" y="170808"/>
          <a:ext cx="1228421" cy="1228421"/>
        </a:xfrm>
        <a:prstGeom prst="rect">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4C7DA4-7470-4933-A212-BE9B57058D03}">
      <dsp:nvSpPr>
        <dsp:cNvPr id="0" name=""/>
        <dsp:cNvSpPr/>
      </dsp:nvSpPr>
      <dsp:spPr>
        <a:xfrm rot="16200000">
          <a:off x="2768839" y="2717307"/>
          <a:ext cx="4085693" cy="614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41700" bIns="0" numCol="1" spcCol="1270" anchor="t" anchorCtr="0">
          <a:noAutofit/>
        </a:bodyPr>
        <a:lstStyle/>
        <a:p>
          <a:pPr marL="0" lvl="0" indent="0" algn="r" defTabSz="889000" rtl="0">
            <a:lnSpc>
              <a:spcPct val="100000"/>
            </a:lnSpc>
            <a:spcBef>
              <a:spcPct val="0"/>
            </a:spcBef>
            <a:spcAft>
              <a:spcPts val="0"/>
            </a:spcAft>
            <a:buNone/>
          </a:pPr>
          <a:r>
            <a:rPr lang="en-US" sz="2000" b="1" kern="1200" dirty="0"/>
            <a:t>Enclosure Ratings </a:t>
          </a:r>
          <a:r>
            <a:rPr lang="en-US" sz="2000" kern="1200" dirty="0"/>
            <a:t>– </a:t>
          </a:r>
        </a:p>
      </dsp:txBody>
      <dsp:txXfrm>
        <a:off x="2768839" y="2717307"/>
        <a:ext cx="4085693" cy="614210"/>
      </dsp:txXfrm>
    </dsp:sp>
    <dsp:sp modelId="{C5EBD935-F421-45D3-B767-9FA90549D806}">
      <dsp:nvSpPr>
        <dsp:cNvPr id="0" name=""/>
        <dsp:cNvSpPr/>
      </dsp:nvSpPr>
      <dsp:spPr>
        <a:xfrm>
          <a:off x="5118791" y="981566"/>
          <a:ext cx="3059420" cy="4085693"/>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541700" rIns="128016" bIns="128016" numCol="1" spcCol="1270" anchor="t" anchorCtr="0">
          <a:noAutofit/>
        </a:bodyPr>
        <a:lstStyle/>
        <a:p>
          <a:pPr marL="171450" lvl="1" indent="-171450" algn="l" defTabSz="800100" rtl="0">
            <a:lnSpc>
              <a:spcPct val="100000"/>
            </a:lnSpc>
            <a:spcBef>
              <a:spcPct val="0"/>
            </a:spcBef>
            <a:spcAft>
              <a:spcPts val="0"/>
            </a:spcAft>
            <a:buChar char="•"/>
          </a:pPr>
          <a:r>
            <a:rPr lang="en-US" sz="1800" kern="1200" dirty="0"/>
            <a:t>Openings evaluated per IEC 60529 rating</a:t>
          </a:r>
        </a:p>
        <a:p>
          <a:pPr marL="342900" lvl="2" indent="-171450" algn="l" defTabSz="800100" rtl="0">
            <a:lnSpc>
              <a:spcPct val="100000"/>
            </a:lnSpc>
            <a:spcBef>
              <a:spcPct val="0"/>
            </a:spcBef>
            <a:spcAft>
              <a:spcPts val="0"/>
            </a:spcAft>
            <a:buChar char="•"/>
          </a:pPr>
          <a:r>
            <a:rPr lang="en-US" sz="1800" kern="1200" dirty="0"/>
            <a:t>Minimum rating IP2X unless intended for Restricted Access Locations</a:t>
          </a:r>
        </a:p>
        <a:p>
          <a:pPr marL="171450" lvl="1" indent="-171450" algn="l" defTabSz="800100" rtl="0">
            <a:lnSpc>
              <a:spcPct val="100000"/>
            </a:lnSpc>
            <a:spcBef>
              <a:spcPct val="0"/>
            </a:spcBef>
            <a:spcAft>
              <a:spcPts val="0"/>
            </a:spcAft>
            <a:buChar char="•"/>
          </a:pPr>
          <a:r>
            <a:rPr lang="en-US" sz="1800" kern="1200" dirty="0"/>
            <a:t>Outdoor enclosure ratings evaluated</a:t>
          </a:r>
        </a:p>
      </dsp:txBody>
      <dsp:txXfrm>
        <a:off x="5118791" y="981566"/>
        <a:ext cx="3059420" cy="4085693"/>
      </dsp:txXfrm>
    </dsp:sp>
    <dsp:sp modelId="{D1C3AA09-A155-40F5-9067-E9BF514AF44D}">
      <dsp:nvSpPr>
        <dsp:cNvPr id="0" name=""/>
        <dsp:cNvSpPr/>
      </dsp:nvSpPr>
      <dsp:spPr>
        <a:xfrm>
          <a:off x="4504580" y="170808"/>
          <a:ext cx="1228421" cy="1228421"/>
        </a:xfrm>
        <a:prstGeom prst="rect">
          <a:avLst/>
        </a:prstGeom>
        <a:blipFill rotWithShape="1">
          <a:blip xmlns:r="http://schemas.openxmlformats.org/officeDocument/2006/relationships" r:embed="rId2"/>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BA639C-C769-40C5-A308-C48A5746A756}">
      <dsp:nvSpPr>
        <dsp:cNvPr id="0" name=""/>
        <dsp:cNvSpPr/>
      </dsp:nvSpPr>
      <dsp:spPr>
        <a:xfrm rot="16200000">
          <a:off x="-1827598" y="2921692"/>
          <a:ext cx="4398264" cy="639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63852" bIns="0" numCol="1" spcCol="1270" anchor="t" anchorCtr="0">
          <a:noAutofit/>
        </a:bodyPr>
        <a:lstStyle/>
        <a:p>
          <a:pPr marL="0" lvl="0" indent="0" algn="r" defTabSz="889000" rtl="0">
            <a:lnSpc>
              <a:spcPct val="90000"/>
            </a:lnSpc>
            <a:spcBef>
              <a:spcPct val="0"/>
            </a:spcBef>
            <a:spcAft>
              <a:spcPts val="0"/>
            </a:spcAft>
            <a:buNone/>
          </a:pPr>
          <a:r>
            <a:rPr lang="en-US" sz="2000" b="1" kern="1200" dirty="0"/>
            <a:t>Walk In Enclosures</a:t>
          </a:r>
        </a:p>
      </dsp:txBody>
      <dsp:txXfrm>
        <a:off x="-1827598" y="2921692"/>
        <a:ext cx="4398264" cy="639328"/>
      </dsp:txXfrm>
    </dsp:sp>
    <dsp:sp modelId="{BE48451C-53A7-425D-B728-05E11ED91A4D}">
      <dsp:nvSpPr>
        <dsp:cNvPr id="0" name=""/>
        <dsp:cNvSpPr/>
      </dsp:nvSpPr>
      <dsp:spPr>
        <a:xfrm>
          <a:off x="691198" y="1042224"/>
          <a:ext cx="3184535" cy="4398264"/>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563852" rIns="142240" bIns="142240" numCol="1" spcCol="1270" anchor="t" anchorCtr="0">
          <a:noAutofit/>
        </a:bodyPr>
        <a:lstStyle/>
        <a:p>
          <a:pPr marL="228600" lvl="1" indent="-228600" algn="l" defTabSz="889000" rtl="0">
            <a:lnSpc>
              <a:spcPct val="90000"/>
            </a:lnSpc>
            <a:spcBef>
              <a:spcPct val="0"/>
            </a:spcBef>
            <a:spcAft>
              <a:spcPts val="0"/>
            </a:spcAft>
            <a:buChar char="•"/>
          </a:pPr>
          <a:r>
            <a:rPr lang="en-US" sz="2000" b="0" kern="1200" dirty="0"/>
            <a:t>Prevent access by unauthorized persons</a:t>
          </a:r>
        </a:p>
        <a:p>
          <a:pPr marL="228600" lvl="1" indent="-228600" algn="l" defTabSz="889000" rtl="0">
            <a:lnSpc>
              <a:spcPct val="90000"/>
            </a:lnSpc>
            <a:spcBef>
              <a:spcPct val="0"/>
            </a:spcBef>
            <a:spcAft>
              <a:spcPts val="0"/>
            </a:spcAft>
            <a:buChar char="•"/>
          </a:pPr>
          <a:r>
            <a:rPr lang="en-US" sz="2000" b="0" kern="1200" dirty="0"/>
            <a:t>Provide means for egress</a:t>
          </a:r>
        </a:p>
        <a:p>
          <a:pPr marL="228600" lvl="1" indent="-228600" algn="l" defTabSz="889000" rtl="0">
            <a:lnSpc>
              <a:spcPct val="90000"/>
            </a:lnSpc>
            <a:spcBef>
              <a:spcPct val="0"/>
            </a:spcBef>
            <a:spcAft>
              <a:spcPts val="0"/>
            </a:spcAft>
            <a:buChar char="•"/>
          </a:pPr>
          <a:r>
            <a:rPr lang="en-US" sz="2000" b="0" kern="1200" dirty="0"/>
            <a:t>Entrances opened from inside without use of a tool</a:t>
          </a:r>
        </a:p>
        <a:p>
          <a:pPr marL="228600" lvl="1" indent="-228600" algn="l" defTabSz="889000" rtl="0">
            <a:lnSpc>
              <a:spcPct val="90000"/>
            </a:lnSpc>
            <a:spcBef>
              <a:spcPct val="0"/>
            </a:spcBef>
            <a:spcAft>
              <a:spcPts val="0"/>
            </a:spcAft>
            <a:buChar char="•"/>
          </a:pPr>
          <a:r>
            <a:rPr lang="en-US" sz="2000" b="0" kern="1200" dirty="0"/>
            <a:t>Provided with sufficient ventilation (ASHRAE  62.1)</a:t>
          </a:r>
        </a:p>
        <a:p>
          <a:pPr marL="228600" lvl="1" indent="-228600" algn="l" defTabSz="889000" rtl="0">
            <a:lnSpc>
              <a:spcPct val="90000"/>
            </a:lnSpc>
            <a:spcBef>
              <a:spcPct val="0"/>
            </a:spcBef>
            <a:spcAft>
              <a:spcPts val="0"/>
            </a:spcAft>
            <a:buChar char="•"/>
          </a:pPr>
          <a:r>
            <a:rPr lang="en-US" sz="2000" b="0" kern="1200" dirty="0"/>
            <a:t>Lighting</a:t>
          </a:r>
        </a:p>
      </dsp:txBody>
      <dsp:txXfrm>
        <a:off x="691198" y="1042224"/>
        <a:ext cx="3184535" cy="4398264"/>
      </dsp:txXfrm>
    </dsp:sp>
    <dsp:sp modelId="{5BB8EFE2-D0A2-42C9-BDC7-B05EC4784CE1}">
      <dsp:nvSpPr>
        <dsp:cNvPr id="0" name=""/>
        <dsp:cNvSpPr/>
      </dsp:nvSpPr>
      <dsp:spPr>
        <a:xfrm>
          <a:off x="51869" y="198311"/>
          <a:ext cx="1278657" cy="1278657"/>
        </a:xfrm>
        <a:prstGeom prst="rect">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00D18C-E39A-42D0-8C85-8D29BB211022}">
      <dsp:nvSpPr>
        <dsp:cNvPr id="0" name=""/>
        <dsp:cNvSpPr/>
      </dsp:nvSpPr>
      <dsp:spPr>
        <a:xfrm rot="16200000">
          <a:off x="2804598" y="2921692"/>
          <a:ext cx="4398264" cy="639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63852" bIns="0" numCol="1" spcCol="1270" anchor="t" anchorCtr="0">
          <a:noAutofit/>
        </a:bodyPr>
        <a:lstStyle/>
        <a:p>
          <a:pPr marL="0" lvl="0" indent="0" algn="r" defTabSz="889000" rtl="0">
            <a:lnSpc>
              <a:spcPct val="90000"/>
            </a:lnSpc>
            <a:spcBef>
              <a:spcPct val="0"/>
            </a:spcBef>
            <a:spcAft>
              <a:spcPts val="0"/>
            </a:spcAft>
            <a:buNone/>
          </a:pPr>
          <a:r>
            <a:rPr lang="en-US" sz="2000" b="1" kern="1200" dirty="0"/>
            <a:t>General Electrical Safety</a:t>
          </a:r>
        </a:p>
      </dsp:txBody>
      <dsp:txXfrm>
        <a:off x="2804598" y="2921692"/>
        <a:ext cx="4398264" cy="639328"/>
      </dsp:txXfrm>
    </dsp:sp>
    <dsp:sp modelId="{72EBDFEB-B938-4BF2-972E-4BD9C3F7E9B6}">
      <dsp:nvSpPr>
        <dsp:cNvPr id="0" name=""/>
        <dsp:cNvSpPr/>
      </dsp:nvSpPr>
      <dsp:spPr>
        <a:xfrm>
          <a:off x="5323395" y="1042224"/>
          <a:ext cx="3184535" cy="4398264"/>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563852" rIns="113792" bIns="113792"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Worker safety per NFPA 70E or CSA Z462</a:t>
          </a:r>
        </a:p>
        <a:p>
          <a:pPr marL="171450" lvl="1" indent="-171450" algn="l" defTabSz="711200" rtl="0">
            <a:lnSpc>
              <a:spcPct val="90000"/>
            </a:lnSpc>
            <a:spcBef>
              <a:spcPct val="0"/>
            </a:spcBef>
            <a:spcAft>
              <a:spcPts val="0"/>
            </a:spcAft>
            <a:buChar char="•"/>
          </a:pPr>
          <a:r>
            <a:rPr lang="en-US" sz="1600" b="0" kern="1200" dirty="0"/>
            <a:t>Workspace requirements per NFPA 70 or CEC C22.1 or IEEE C2</a:t>
          </a:r>
        </a:p>
        <a:p>
          <a:pPr marL="171450" lvl="1" indent="-171450" algn="l" defTabSz="711200" rtl="0">
            <a:lnSpc>
              <a:spcPct val="90000"/>
            </a:lnSpc>
            <a:spcBef>
              <a:spcPct val="0"/>
            </a:spcBef>
            <a:spcAft>
              <a:spcPts val="0"/>
            </a:spcAft>
            <a:buChar char="•"/>
          </a:pPr>
          <a:r>
            <a:rPr lang="en-US" sz="1600" b="0" kern="1200" dirty="0"/>
            <a:t>Protection against worker inadvertent contact with hazardous parts</a:t>
          </a:r>
        </a:p>
        <a:p>
          <a:pPr marL="171450" lvl="1" indent="-171450" algn="l" defTabSz="711200" rtl="0">
            <a:lnSpc>
              <a:spcPct val="90000"/>
            </a:lnSpc>
            <a:spcBef>
              <a:spcPct val="0"/>
            </a:spcBef>
            <a:spcAft>
              <a:spcPts val="0"/>
            </a:spcAft>
            <a:buChar char="•"/>
          </a:pPr>
          <a:r>
            <a:rPr lang="en-US" sz="1600" b="0" kern="1200" dirty="0"/>
            <a:t>Lightning and surge protection</a:t>
          </a:r>
        </a:p>
        <a:p>
          <a:pPr marL="171450" lvl="1" indent="-171450" algn="l" defTabSz="711200" rtl="0">
            <a:lnSpc>
              <a:spcPct val="90000"/>
            </a:lnSpc>
            <a:spcBef>
              <a:spcPct val="0"/>
            </a:spcBef>
            <a:spcAft>
              <a:spcPts val="0"/>
            </a:spcAft>
            <a:buChar char="•"/>
          </a:pPr>
          <a:r>
            <a:rPr lang="en-US" sz="1600" b="0" kern="1200" dirty="0"/>
            <a:t>Need to isolate/disconnect equipment</a:t>
          </a:r>
        </a:p>
        <a:p>
          <a:pPr marL="171450" lvl="1" indent="-171450" algn="l" defTabSz="711200" rtl="0">
            <a:lnSpc>
              <a:spcPct val="90000"/>
            </a:lnSpc>
            <a:spcBef>
              <a:spcPct val="0"/>
            </a:spcBef>
            <a:spcAft>
              <a:spcPts val="0"/>
            </a:spcAft>
            <a:buChar char="•"/>
          </a:pPr>
          <a:r>
            <a:rPr lang="en-US" sz="1600" b="0" kern="1200" dirty="0"/>
            <a:t>Determination of Arc Flash Hazards through assessment per 70E</a:t>
          </a:r>
        </a:p>
        <a:p>
          <a:pPr marL="342900" lvl="2" indent="-171450" algn="l" defTabSz="711200" rtl="0">
            <a:lnSpc>
              <a:spcPct val="90000"/>
            </a:lnSpc>
            <a:spcBef>
              <a:spcPct val="0"/>
            </a:spcBef>
            <a:spcAft>
              <a:spcPts val="0"/>
            </a:spcAft>
            <a:buChar char="•"/>
          </a:pPr>
          <a:r>
            <a:rPr lang="en-US" sz="1600" b="0" kern="1200" dirty="0"/>
            <a:t>Arc flash incident level</a:t>
          </a:r>
        </a:p>
        <a:p>
          <a:pPr marL="342900" lvl="2" indent="-171450" algn="l" defTabSz="711200" rtl="0">
            <a:lnSpc>
              <a:spcPct val="90000"/>
            </a:lnSpc>
            <a:spcBef>
              <a:spcPct val="0"/>
            </a:spcBef>
            <a:spcAft>
              <a:spcPts val="0"/>
            </a:spcAft>
            <a:buChar char="•"/>
          </a:pPr>
          <a:r>
            <a:rPr lang="en-US" sz="1600" b="0" kern="1200" dirty="0"/>
            <a:t>Restricted approach boundary</a:t>
          </a:r>
        </a:p>
        <a:p>
          <a:pPr marL="342900" lvl="2" indent="-171450" algn="l" defTabSz="711200" rtl="0">
            <a:lnSpc>
              <a:spcPct val="90000"/>
            </a:lnSpc>
            <a:spcBef>
              <a:spcPct val="0"/>
            </a:spcBef>
            <a:spcAft>
              <a:spcPts val="0"/>
            </a:spcAft>
            <a:buChar char="•"/>
          </a:pPr>
          <a:r>
            <a:rPr lang="en-US" sz="1600" b="0" kern="1200" dirty="0"/>
            <a:t>Arc flash PPE</a:t>
          </a:r>
        </a:p>
      </dsp:txBody>
      <dsp:txXfrm>
        <a:off x="5323395" y="1042224"/>
        <a:ext cx="3184535" cy="4398264"/>
      </dsp:txXfrm>
    </dsp:sp>
    <dsp:sp modelId="{7941528F-11D0-4F4A-A9F9-4B744A35CA8D}">
      <dsp:nvSpPr>
        <dsp:cNvPr id="0" name=""/>
        <dsp:cNvSpPr/>
      </dsp:nvSpPr>
      <dsp:spPr>
        <a:xfrm>
          <a:off x="4684066" y="198311"/>
          <a:ext cx="1278657" cy="1278657"/>
        </a:xfrm>
        <a:prstGeom prst="rect">
          <a:avLst/>
        </a:prstGeom>
        <a:blipFill rotWithShape="1">
          <a:blip xmlns:r="http://schemas.openxmlformats.org/officeDocument/2006/relationships" r:embed="rId2"/>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CB8998-8788-47F9-BC21-04ADB54E03DC}">
      <dsp:nvSpPr>
        <dsp:cNvPr id="0" name=""/>
        <dsp:cNvSpPr/>
      </dsp:nvSpPr>
      <dsp:spPr>
        <a:xfrm rot="16200000">
          <a:off x="-1651404" y="2687682"/>
          <a:ext cx="4035458" cy="630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55899" bIns="0" numCol="1" spcCol="1270" anchor="t" anchorCtr="0">
          <a:noAutofit/>
        </a:bodyPr>
        <a:lstStyle/>
        <a:p>
          <a:pPr marL="0" lvl="0" indent="0" algn="r" defTabSz="889000" rtl="0">
            <a:lnSpc>
              <a:spcPct val="90000"/>
            </a:lnSpc>
            <a:spcBef>
              <a:spcPct val="0"/>
            </a:spcBef>
            <a:spcAft>
              <a:spcPct val="35000"/>
            </a:spcAft>
            <a:buNone/>
          </a:pPr>
          <a:r>
            <a:rPr lang="en-US" sz="2000" b="1" kern="1200" dirty="0"/>
            <a:t>Electrical Connections &amp; Components</a:t>
          </a:r>
        </a:p>
      </dsp:txBody>
      <dsp:txXfrm>
        <a:off x="-1651404" y="2687682"/>
        <a:ext cx="4035458" cy="630310"/>
      </dsp:txXfrm>
    </dsp:sp>
    <dsp:sp modelId="{5F1CAC31-ADBF-4F10-9446-77A5F70DC5BB}">
      <dsp:nvSpPr>
        <dsp:cNvPr id="0" name=""/>
        <dsp:cNvSpPr/>
      </dsp:nvSpPr>
      <dsp:spPr>
        <a:xfrm>
          <a:off x="681479" y="985108"/>
          <a:ext cx="3139614" cy="403545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555899" rIns="113792" bIns="113792" numCol="1" spcCol="1270" anchor="t" anchorCtr="0">
          <a:noAutofit/>
        </a:bodyPr>
        <a:lstStyle/>
        <a:p>
          <a:pPr marL="171450" lvl="1" indent="-171450" algn="l" defTabSz="711200" rtl="0">
            <a:lnSpc>
              <a:spcPct val="90000"/>
            </a:lnSpc>
            <a:spcBef>
              <a:spcPct val="0"/>
            </a:spcBef>
            <a:spcAft>
              <a:spcPct val="15000"/>
            </a:spcAft>
            <a:buChar char="•"/>
          </a:pPr>
          <a:r>
            <a:rPr lang="en-US" sz="1600" b="0" kern="1200" dirty="0"/>
            <a:t>Connections per NFPA 70 or CEC</a:t>
          </a:r>
        </a:p>
        <a:p>
          <a:pPr marL="171450" lvl="1" indent="-171450" algn="l" defTabSz="711200" rtl="0">
            <a:lnSpc>
              <a:spcPct val="90000"/>
            </a:lnSpc>
            <a:spcBef>
              <a:spcPct val="0"/>
            </a:spcBef>
            <a:spcAft>
              <a:spcPct val="15000"/>
            </a:spcAft>
            <a:buChar char="•"/>
          </a:pPr>
          <a:r>
            <a:rPr lang="en-US" sz="1600" b="0" kern="1200" dirty="0"/>
            <a:t>Provision for connection of a wiring system</a:t>
          </a:r>
        </a:p>
        <a:p>
          <a:pPr marL="171450" lvl="1" indent="-171450" algn="l" defTabSz="711200" rtl="0">
            <a:lnSpc>
              <a:spcPct val="90000"/>
            </a:lnSpc>
            <a:spcBef>
              <a:spcPct val="0"/>
            </a:spcBef>
            <a:spcAft>
              <a:spcPct val="15000"/>
            </a:spcAft>
            <a:buChar char="•"/>
          </a:pPr>
          <a:r>
            <a:rPr lang="en-US" sz="1600" b="0" kern="1200" dirty="0"/>
            <a:t>Sizing of field wiring connections &amp; field wiring sizes</a:t>
          </a:r>
        </a:p>
        <a:p>
          <a:pPr marL="171450" lvl="1" indent="-171450" algn="l" defTabSz="711200" rtl="0">
            <a:lnSpc>
              <a:spcPct val="90000"/>
            </a:lnSpc>
            <a:spcBef>
              <a:spcPct val="0"/>
            </a:spcBef>
            <a:spcAft>
              <a:spcPct val="15000"/>
            </a:spcAft>
            <a:buChar char="•"/>
          </a:pPr>
          <a:r>
            <a:rPr lang="en-US" sz="1600" b="0" kern="1200" dirty="0"/>
            <a:t>Disconnect device</a:t>
          </a:r>
        </a:p>
        <a:p>
          <a:pPr marL="171450" lvl="1" indent="-171450" algn="l" defTabSz="711200" rtl="0">
            <a:lnSpc>
              <a:spcPct val="90000"/>
            </a:lnSpc>
            <a:spcBef>
              <a:spcPct val="0"/>
            </a:spcBef>
            <a:spcAft>
              <a:spcPct val="15000"/>
            </a:spcAft>
            <a:buChar char="•"/>
          </a:pPr>
          <a:r>
            <a:rPr lang="en-US" sz="1600" b="0" kern="1200" dirty="0"/>
            <a:t>Protection of internal wiring</a:t>
          </a:r>
        </a:p>
        <a:p>
          <a:pPr marL="171450" lvl="1" indent="-171450" algn="l" defTabSz="711200" rtl="0">
            <a:lnSpc>
              <a:spcPct val="90000"/>
            </a:lnSpc>
            <a:spcBef>
              <a:spcPct val="0"/>
            </a:spcBef>
            <a:spcAft>
              <a:spcPct val="15000"/>
            </a:spcAft>
            <a:buChar char="•"/>
          </a:pPr>
          <a:r>
            <a:rPr lang="en-US" sz="1600" b="0" kern="1200" dirty="0"/>
            <a:t>Transformers to be dry type unless installed outdoors</a:t>
          </a:r>
        </a:p>
        <a:p>
          <a:pPr marL="171450" lvl="1" indent="-171450" algn="l" defTabSz="711200" rtl="0">
            <a:lnSpc>
              <a:spcPct val="90000"/>
            </a:lnSpc>
            <a:spcBef>
              <a:spcPct val="0"/>
            </a:spcBef>
            <a:spcAft>
              <a:spcPct val="15000"/>
            </a:spcAft>
            <a:buChar char="•"/>
          </a:pPr>
          <a:r>
            <a:rPr lang="en-US" sz="1600" b="0" kern="1200" dirty="0"/>
            <a:t>Fuses rated for fault current</a:t>
          </a:r>
        </a:p>
        <a:p>
          <a:pPr marL="171450" lvl="1" indent="-171450" algn="l" defTabSz="711200" rtl="0">
            <a:lnSpc>
              <a:spcPct val="90000"/>
            </a:lnSpc>
            <a:spcBef>
              <a:spcPct val="0"/>
            </a:spcBef>
            <a:spcAft>
              <a:spcPct val="15000"/>
            </a:spcAft>
            <a:buChar char="•"/>
          </a:pPr>
          <a:r>
            <a:rPr lang="en-US" sz="1600" b="0" kern="1200" dirty="0"/>
            <a:t>Spacings and Insulation levels</a:t>
          </a:r>
        </a:p>
      </dsp:txBody>
      <dsp:txXfrm>
        <a:off x="681479" y="985108"/>
        <a:ext cx="3139614" cy="4035458"/>
      </dsp:txXfrm>
    </dsp:sp>
    <dsp:sp modelId="{5BCE7B43-D05E-4751-8094-E08133BA492F}">
      <dsp:nvSpPr>
        <dsp:cNvPr id="0" name=""/>
        <dsp:cNvSpPr/>
      </dsp:nvSpPr>
      <dsp:spPr>
        <a:xfrm>
          <a:off x="51169" y="153098"/>
          <a:ext cx="1260620" cy="1260620"/>
        </a:xfrm>
        <a:prstGeom prst="rect">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BC2617-5B34-4603-A2DF-A659655E1A07}">
      <dsp:nvSpPr>
        <dsp:cNvPr id="0" name=""/>
        <dsp:cNvSpPr/>
      </dsp:nvSpPr>
      <dsp:spPr>
        <a:xfrm rot="16200000">
          <a:off x="2921831" y="2687682"/>
          <a:ext cx="4035458" cy="630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55899" bIns="0" numCol="1" spcCol="1270" anchor="t" anchorCtr="0">
          <a:noAutofit/>
        </a:bodyPr>
        <a:lstStyle/>
        <a:p>
          <a:pPr marL="0" lvl="0" indent="0" algn="r" defTabSz="889000" rtl="0">
            <a:lnSpc>
              <a:spcPct val="90000"/>
            </a:lnSpc>
            <a:spcBef>
              <a:spcPct val="0"/>
            </a:spcBef>
            <a:spcAft>
              <a:spcPct val="35000"/>
            </a:spcAft>
            <a:buNone/>
          </a:pPr>
          <a:r>
            <a:rPr lang="en-US" sz="2000" b="1" kern="1200" dirty="0"/>
            <a:t>Remote Controls, Communication</a:t>
          </a:r>
        </a:p>
      </dsp:txBody>
      <dsp:txXfrm>
        <a:off x="2921831" y="2687682"/>
        <a:ext cx="4035458" cy="630310"/>
      </dsp:txXfrm>
    </dsp:sp>
    <dsp:sp modelId="{16427AFE-CC8D-4EC7-9509-A025561DCD99}">
      <dsp:nvSpPr>
        <dsp:cNvPr id="0" name=""/>
        <dsp:cNvSpPr/>
      </dsp:nvSpPr>
      <dsp:spPr>
        <a:xfrm>
          <a:off x="5254716" y="985108"/>
          <a:ext cx="3139614" cy="403545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555899"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b="0" kern="1200" dirty="0"/>
            <a:t>Remote controlled system provided with local disconnect</a:t>
          </a:r>
        </a:p>
        <a:p>
          <a:pPr marL="228600" lvl="1" indent="-228600" algn="l" defTabSz="889000">
            <a:lnSpc>
              <a:spcPct val="90000"/>
            </a:lnSpc>
            <a:spcBef>
              <a:spcPct val="0"/>
            </a:spcBef>
            <a:spcAft>
              <a:spcPct val="15000"/>
            </a:spcAft>
            <a:buChar char="•"/>
          </a:pPr>
          <a:r>
            <a:rPr lang="en-US" sz="2000" b="0" kern="1200" dirty="0"/>
            <a:t>Identification of communications protocols to be used</a:t>
          </a:r>
        </a:p>
        <a:p>
          <a:pPr marL="228600" lvl="1" indent="-228600" algn="l" defTabSz="889000">
            <a:lnSpc>
              <a:spcPct val="90000"/>
            </a:lnSpc>
            <a:spcBef>
              <a:spcPct val="0"/>
            </a:spcBef>
            <a:spcAft>
              <a:spcPct val="15000"/>
            </a:spcAft>
            <a:buChar char="•"/>
          </a:pPr>
          <a:endParaRPr lang="en-US" sz="2000" b="0" kern="1200" dirty="0"/>
        </a:p>
      </dsp:txBody>
      <dsp:txXfrm>
        <a:off x="5254716" y="985108"/>
        <a:ext cx="3139614" cy="4035458"/>
      </dsp:txXfrm>
    </dsp:sp>
    <dsp:sp modelId="{92590630-714F-41B4-BA56-97001C17C1A3}">
      <dsp:nvSpPr>
        <dsp:cNvPr id="0" name=""/>
        <dsp:cNvSpPr/>
      </dsp:nvSpPr>
      <dsp:spPr>
        <a:xfrm>
          <a:off x="4624406" y="153098"/>
          <a:ext cx="1260620" cy="1260620"/>
        </a:xfrm>
        <a:prstGeom prst="rect">
          <a:avLst/>
        </a:prstGeom>
        <a:blipFill rotWithShape="1">
          <a:blip xmlns:r="http://schemas.openxmlformats.org/officeDocument/2006/relationships" r:embed="rId2"/>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51F02-15DD-4D5B-8301-485CF73E899B}">
      <dsp:nvSpPr>
        <dsp:cNvPr id="0" name=""/>
        <dsp:cNvSpPr/>
      </dsp:nvSpPr>
      <dsp:spPr>
        <a:xfrm rot="16200000">
          <a:off x="-1701698" y="2755117"/>
          <a:ext cx="4140708" cy="630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55723" bIns="0" numCol="1" spcCol="1270" anchor="t" anchorCtr="0">
          <a:noAutofit/>
        </a:bodyPr>
        <a:lstStyle/>
        <a:p>
          <a:pPr marL="0" lvl="0" indent="0" algn="r" defTabSz="889000" rtl="0">
            <a:lnSpc>
              <a:spcPct val="90000"/>
            </a:lnSpc>
            <a:spcBef>
              <a:spcPct val="0"/>
            </a:spcBef>
            <a:spcAft>
              <a:spcPts val="0"/>
            </a:spcAft>
            <a:buNone/>
          </a:pPr>
          <a:r>
            <a:rPr lang="en-US" sz="2000" b="1" kern="1200" dirty="0"/>
            <a:t>Safety Analysis</a:t>
          </a:r>
        </a:p>
      </dsp:txBody>
      <dsp:txXfrm>
        <a:off x="-1701698" y="2755117"/>
        <a:ext cx="4140708" cy="630110"/>
      </dsp:txXfrm>
    </dsp:sp>
    <dsp:sp modelId="{D9E9BAEA-D871-4612-B779-D717666F556D}">
      <dsp:nvSpPr>
        <dsp:cNvPr id="0" name=""/>
        <dsp:cNvSpPr/>
      </dsp:nvSpPr>
      <dsp:spPr>
        <a:xfrm>
          <a:off x="683711" y="999819"/>
          <a:ext cx="3138619" cy="414070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555723" rIns="113792" bIns="113792"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A safety analysis of the system is to be provided</a:t>
          </a:r>
        </a:p>
        <a:p>
          <a:pPr marL="171450" lvl="1" indent="-171450" algn="l" defTabSz="711200" rtl="0">
            <a:lnSpc>
              <a:spcPct val="90000"/>
            </a:lnSpc>
            <a:spcBef>
              <a:spcPct val="0"/>
            </a:spcBef>
            <a:spcAft>
              <a:spcPts val="0"/>
            </a:spcAft>
            <a:buChar char="•"/>
          </a:pPr>
          <a:r>
            <a:rPr lang="en-US" sz="1600" b="0" kern="1200" dirty="0"/>
            <a:t>Guidance obtained from standards such as:</a:t>
          </a:r>
        </a:p>
        <a:p>
          <a:pPr marL="342900" lvl="2" indent="-171450" algn="l" defTabSz="711200" rtl="0">
            <a:lnSpc>
              <a:spcPct val="90000"/>
            </a:lnSpc>
            <a:spcBef>
              <a:spcPct val="0"/>
            </a:spcBef>
            <a:spcAft>
              <a:spcPts val="0"/>
            </a:spcAft>
            <a:buChar char="•"/>
          </a:pPr>
          <a:r>
            <a:rPr lang="en-US" sz="1600" b="0" kern="1200" dirty="0"/>
            <a:t>IEC 60812</a:t>
          </a:r>
        </a:p>
        <a:p>
          <a:pPr marL="342900" lvl="2" indent="-171450" algn="l" defTabSz="711200" rtl="0">
            <a:lnSpc>
              <a:spcPct val="90000"/>
            </a:lnSpc>
            <a:spcBef>
              <a:spcPct val="0"/>
            </a:spcBef>
            <a:spcAft>
              <a:spcPts val="0"/>
            </a:spcAft>
            <a:buChar char="•"/>
          </a:pPr>
          <a:r>
            <a:rPr lang="en-US" sz="1600" b="0" kern="1200" dirty="0"/>
            <a:t>IEC 61025</a:t>
          </a:r>
        </a:p>
        <a:p>
          <a:pPr marL="342900" lvl="2" indent="-171450" algn="l" defTabSz="711200" rtl="0">
            <a:lnSpc>
              <a:spcPct val="90000"/>
            </a:lnSpc>
            <a:spcBef>
              <a:spcPct val="0"/>
            </a:spcBef>
            <a:spcAft>
              <a:spcPts val="0"/>
            </a:spcAft>
            <a:buChar char="•"/>
          </a:pPr>
          <a:r>
            <a:rPr lang="en-US" sz="1600" b="0" kern="1200" dirty="0"/>
            <a:t>MIL-STD-1629A</a:t>
          </a:r>
        </a:p>
        <a:p>
          <a:pPr marL="171450" lvl="1" indent="-171450" algn="l" defTabSz="711200" rtl="0">
            <a:lnSpc>
              <a:spcPct val="90000"/>
            </a:lnSpc>
            <a:spcBef>
              <a:spcPct val="0"/>
            </a:spcBef>
            <a:spcAft>
              <a:spcPts val="0"/>
            </a:spcAft>
            <a:buChar char="•"/>
          </a:pPr>
          <a:r>
            <a:rPr lang="en-US" sz="1600" b="0" kern="1200" dirty="0"/>
            <a:t>Electronics and/or software determined critical to be evaluated for functional safety</a:t>
          </a:r>
        </a:p>
        <a:p>
          <a:pPr marL="342900" lvl="2" indent="-171450" algn="l" defTabSz="711200" rtl="0">
            <a:lnSpc>
              <a:spcPct val="90000"/>
            </a:lnSpc>
            <a:spcBef>
              <a:spcPct val="0"/>
            </a:spcBef>
            <a:spcAft>
              <a:spcPts val="0"/>
            </a:spcAft>
            <a:buChar char="•"/>
          </a:pPr>
          <a:r>
            <a:rPr lang="en-US" sz="1600" b="0" kern="1200" dirty="0"/>
            <a:t>Based upon determined SIL or level</a:t>
          </a:r>
        </a:p>
        <a:p>
          <a:pPr marL="342900" lvl="2" indent="-171450" algn="l" defTabSz="711200" rtl="0">
            <a:lnSpc>
              <a:spcPct val="90000"/>
            </a:lnSpc>
            <a:spcBef>
              <a:spcPct val="0"/>
            </a:spcBef>
            <a:spcAft>
              <a:spcPts val="0"/>
            </a:spcAft>
            <a:buChar char="•"/>
          </a:pPr>
          <a:r>
            <a:rPr lang="en-US" sz="1600" b="0" kern="1200" dirty="0"/>
            <a:t>UL 991/CSA C22.2 No. 0.8</a:t>
          </a:r>
        </a:p>
        <a:p>
          <a:pPr marL="342900" lvl="2" indent="-171450" algn="l" defTabSz="711200" rtl="0">
            <a:lnSpc>
              <a:spcPct val="90000"/>
            </a:lnSpc>
            <a:spcBef>
              <a:spcPct val="0"/>
            </a:spcBef>
            <a:spcAft>
              <a:spcPts val="0"/>
            </a:spcAft>
            <a:buChar char="•"/>
          </a:pPr>
          <a:r>
            <a:rPr lang="en-US" sz="1600" b="0" kern="1200" dirty="0"/>
            <a:t>UL 1998</a:t>
          </a:r>
        </a:p>
        <a:p>
          <a:pPr marL="342900" lvl="2" indent="-171450" algn="l" defTabSz="711200" rtl="0">
            <a:lnSpc>
              <a:spcPct val="90000"/>
            </a:lnSpc>
            <a:spcBef>
              <a:spcPct val="0"/>
            </a:spcBef>
            <a:spcAft>
              <a:spcPts val="0"/>
            </a:spcAft>
            <a:buChar char="•"/>
          </a:pPr>
          <a:r>
            <a:rPr lang="en-US" sz="1600" b="0" kern="1200" dirty="0"/>
            <a:t>UL 60730-1</a:t>
          </a:r>
        </a:p>
        <a:p>
          <a:pPr marL="342900" lvl="2" indent="-171450" algn="l" defTabSz="711200" rtl="0">
            <a:lnSpc>
              <a:spcPct val="90000"/>
            </a:lnSpc>
            <a:spcBef>
              <a:spcPct val="0"/>
            </a:spcBef>
            <a:spcAft>
              <a:spcPts val="0"/>
            </a:spcAft>
            <a:buChar char="•"/>
          </a:pPr>
          <a:r>
            <a:rPr lang="en-US" sz="1600" b="0" kern="1200" dirty="0"/>
            <a:t>IEC 61508</a:t>
          </a:r>
        </a:p>
      </dsp:txBody>
      <dsp:txXfrm>
        <a:off x="683711" y="999819"/>
        <a:ext cx="3138619" cy="4140708"/>
      </dsp:txXfrm>
    </dsp:sp>
    <dsp:sp modelId="{2176E723-C718-4223-8B24-D116B4EF740A}">
      <dsp:nvSpPr>
        <dsp:cNvPr id="0" name=""/>
        <dsp:cNvSpPr/>
      </dsp:nvSpPr>
      <dsp:spPr>
        <a:xfrm>
          <a:off x="53600" y="168072"/>
          <a:ext cx="1260221" cy="1260221"/>
        </a:xfrm>
        <a:prstGeom prst="rect">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4D306E-93F1-4B25-8EDE-E146684E7A7C}">
      <dsp:nvSpPr>
        <dsp:cNvPr id="0" name=""/>
        <dsp:cNvSpPr/>
      </dsp:nvSpPr>
      <dsp:spPr>
        <a:xfrm rot="16200000">
          <a:off x="2867870" y="2755117"/>
          <a:ext cx="4140708" cy="630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55723" bIns="0" numCol="1" spcCol="1270" anchor="t" anchorCtr="0">
          <a:noAutofit/>
        </a:bodyPr>
        <a:lstStyle/>
        <a:p>
          <a:pPr marL="0" lvl="0" indent="0" algn="r" defTabSz="889000" rtl="0">
            <a:lnSpc>
              <a:spcPct val="90000"/>
            </a:lnSpc>
            <a:spcBef>
              <a:spcPct val="0"/>
            </a:spcBef>
            <a:spcAft>
              <a:spcPts val="0"/>
            </a:spcAft>
            <a:buNone/>
          </a:pPr>
          <a:r>
            <a:rPr lang="en-US" sz="2000" b="1" kern="1200" dirty="0"/>
            <a:t>Fluid Handling &amp; Containment </a:t>
          </a:r>
        </a:p>
      </dsp:txBody>
      <dsp:txXfrm>
        <a:off x="2867870" y="2755117"/>
        <a:ext cx="4140708" cy="630110"/>
      </dsp:txXfrm>
    </dsp:sp>
    <dsp:sp modelId="{C7FF3E34-EE1F-4A59-AC51-11F1A44C63AD}">
      <dsp:nvSpPr>
        <dsp:cNvPr id="0" name=""/>
        <dsp:cNvSpPr/>
      </dsp:nvSpPr>
      <dsp:spPr>
        <a:xfrm>
          <a:off x="5253279" y="999819"/>
          <a:ext cx="3138619" cy="414070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555723" rIns="142240" bIns="142240" numCol="1" spcCol="1270" anchor="t" anchorCtr="0">
          <a:noAutofit/>
        </a:bodyPr>
        <a:lstStyle/>
        <a:p>
          <a:pPr marL="228600" lvl="1" indent="-228600" algn="l" defTabSz="889000">
            <a:lnSpc>
              <a:spcPct val="90000"/>
            </a:lnSpc>
            <a:spcBef>
              <a:spcPct val="0"/>
            </a:spcBef>
            <a:spcAft>
              <a:spcPct val="15000"/>
            </a:spcAft>
            <a:buChar char="•"/>
          </a:pPr>
          <a:r>
            <a:rPr lang="en-US" sz="2000" b="0" kern="1200" dirty="0"/>
            <a:t>Piping</a:t>
          </a:r>
        </a:p>
        <a:p>
          <a:pPr marL="342900" lvl="2" indent="-171450" algn="l" defTabSz="800100">
            <a:lnSpc>
              <a:spcPct val="90000"/>
            </a:lnSpc>
            <a:spcBef>
              <a:spcPct val="0"/>
            </a:spcBef>
            <a:spcAft>
              <a:spcPct val="15000"/>
            </a:spcAft>
            <a:buChar char="•"/>
          </a:pPr>
          <a:r>
            <a:rPr lang="en-US" sz="1800" b="0" kern="1200" dirty="0"/>
            <a:t>ASME Codes for Power Piping, ASME B31 (all applicable parts) or CSA B51, B52, Z662</a:t>
          </a:r>
        </a:p>
        <a:p>
          <a:pPr marL="228600" lvl="1" indent="-228600" algn="l" defTabSz="889000">
            <a:lnSpc>
              <a:spcPct val="90000"/>
            </a:lnSpc>
            <a:spcBef>
              <a:spcPct val="0"/>
            </a:spcBef>
            <a:spcAft>
              <a:spcPct val="15000"/>
            </a:spcAft>
            <a:buChar char="•"/>
          </a:pPr>
          <a:r>
            <a:rPr lang="en-US" sz="2000" b="0" kern="1200" dirty="0"/>
            <a:t>Pressure Vessels</a:t>
          </a:r>
        </a:p>
        <a:p>
          <a:pPr marL="342900" lvl="2" indent="-171450" algn="l" defTabSz="800100">
            <a:lnSpc>
              <a:spcPct val="90000"/>
            </a:lnSpc>
            <a:spcBef>
              <a:spcPct val="0"/>
            </a:spcBef>
            <a:spcAft>
              <a:spcPct val="15000"/>
            </a:spcAft>
            <a:buChar char="•"/>
          </a:pPr>
          <a:r>
            <a:rPr lang="en-US" sz="1800" b="0" kern="1200" dirty="0"/>
            <a:t>ASME BPVC and CSA B51</a:t>
          </a:r>
        </a:p>
        <a:p>
          <a:pPr marL="228600" lvl="1" indent="-228600" algn="l" defTabSz="889000">
            <a:lnSpc>
              <a:spcPct val="90000"/>
            </a:lnSpc>
            <a:spcBef>
              <a:spcPct val="0"/>
            </a:spcBef>
            <a:spcAft>
              <a:spcPct val="15000"/>
            </a:spcAft>
            <a:buChar char="•"/>
          </a:pPr>
          <a:endParaRPr lang="en-US" sz="2000" b="0" kern="1200" dirty="0"/>
        </a:p>
      </dsp:txBody>
      <dsp:txXfrm>
        <a:off x="5253279" y="999819"/>
        <a:ext cx="3138619" cy="4140708"/>
      </dsp:txXfrm>
    </dsp:sp>
    <dsp:sp modelId="{23D88D16-AA60-4532-AB39-7638256CC2EF}">
      <dsp:nvSpPr>
        <dsp:cNvPr id="0" name=""/>
        <dsp:cNvSpPr/>
      </dsp:nvSpPr>
      <dsp:spPr>
        <a:xfrm>
          <a:off x="4623168" y="168072"/>
          <a:ext cx="1260221" cy="1260221"/>
        </a:xfrm>
        <a:prstGeom prst="rect">
          <a:avLst/>
        </a:prstGeom>
        <a:blipFill rotWithShape="1">
          <a:blip xmlns:r="http://schemas.openxmlformats.org/officeDocument/2006/relationships" r:embed="rId2"/>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B2B27-D846-4611-83D7-4552C6E88F4E}">
      <dsp:nvSpPr>
        <dsp:cNvPr id="0" name=""/>
        <dsp:cNvSpPr/>
      </dsp:nvSpPr>
      <dsp:spPr>
        <a:xfrm rot="16200000">
          <a:off x="-2007599" y="2992195"/>
          <a:ext cx="4321668" cy="306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290" bIns="0" numCol="1" spcCol="1270" anchor="t" anchorCtr="0">
          <a:noAutofit/>
        </a:bodyPr>
        <a:lstStyle/>
        <a:p>
          <a:pPr marL="0" lvl="0" indent="0" algn="r" defTabSz="889000" rtl="0">
            <a:lnSpc>
              <a:spcPct val="90000"/>
            </a:lnSpc>
            <a:spcBef>
              <a:spcPct val="0"/>
            </a:spcBef>
            <a:spcAft>
              <a:spcPts val="0"/>
            </a:spcAft>
            <a:buNone/>
          </a:pPr>
          <a:r>
            <a:rPr lang="en-US" sz="2000" b="1" kern="1200" dirty="0"/>
            <a:t>Fluid Equipment</a:t>
          </a:r>
        </a:p>
      </dsp:txBody>
      <dsp:txXfrm>
        <a:off x="-2007599" y="2992195"/>
        <a:ext cx="4321668" cy="306470"/>
      </dsp:txXfrm>
    </dsp:sp>
    <dsp:sp modelId="{CD77BAD0-13E7-4666-8A50-69EDC39609DE}">
      <dsp:nvSpPr>
        <dsp:cNvPr id="0" name=""/>
        <dsp:cNvSpPr/>
      </dsp:nvSpPr>
      <dsp:spPr>
        <a:xfrm>
          <a:off x="283252" y="843839"/>
          <a:ext cx="1685996" cy="432166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270290" rIns="113792" bIns="113792" numCol="1" spcCol="1270" anchor="t" anchorCtr="0">
          <a:noAutofit/>
        </a:bodyPr>
        <a:lstStyle/>
        <a:p>
          <a:pPr marL="171450" lvl="1" indent="-171450" algn="l" defTabSz="711200">
            <a:lnSpc>
              <a:spcPct val="90000"/>
            </a:lnSpc>
            <a:spcBef>
              <a:spcPct val="0"/>
            </a:spcBef>
            <a:spcAft>
              <a:spcPts val="0"/>
            </a:spcAft>
            <a:buChar char="•"/>
          </a:pPr>
          <a:r>
            <a:rPr lang="en-US" sz="1600" b="1" kern="1200" dirty="0"/>
            <a:t>Piping: ASME Codes for Power Piping, ASME B31 (all applicable parts) or CSA B51, B52, Z662</a:t>
          </a:r>
        </a:p>
        <a:p>
          <a:pPr marL="171450" lvl="1" indent="-171450" algn="l" defTabSz="711200">
            <a:lnSpc>
              <a:spcPct val="90000"/>
            </a:lnSpc>
            <a:spcBef>
              <a:spcPct val="0"/>
            </a:spcBef>
            <a:spcAft>
              <a:spcPts val="0"/>
            </a:spcAft>
            <a:buChar char="•"/>
          </a:pPr>
          <a:r>
            <a:rPr lang="en-US" sz="1600" b="1" kern="1200" dirty="0"/>
            <a:t>Pressure Vessels: ASME BPVC and CSA B51</a:t>
          </a:r>
        </a:p>
      </dsp:txBody>
      <dsp:txXfrm>
        <a:off x="283252" y="843839"/>
        <a:ext cx="1685996" cy="4321668"/>
      </dsp:txXfrm>
    </dsp:sp>
    <dsp:sp modelId="{93B80B7B-50B4-4A91-8627-884BE40530AA}">
      <dsp:nvSpPr>
        <dsp:cNvPr id="0" name=""/>
        <dsp:cNvSpPr/>
      </dsp:nvSpPr>
      <dsp:spPr>
        <a:xfrm>
          <a:off x="65623" y="342410"/>
          <a:ext cx="680922" cy="741352"/>
        </a:xfrm>
        <a:prstGeom prst="rect">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FCC9F2-C92C-435D-9FC1-2E286DCC9419}">
      <dsp:nvSpPr>
        <dsp:cNvPr id="0" name=""/>
        <dsp:cNvSpPr/>
      </dsp:nvSpPr>
      <dsp:spPr>
        <a:xfrm rot="16200000">
          <a:off x="431329" y="2993815"/>
          <a:ext cx="4321668" cy="306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290" bIns="0" numCol="1" spcCol="1270" anchor="t" anchorCtr="0">
          <a:noAutofit/>
        </a:bodyPr>
        <a:lstStyle/>
        <a:p>
          <a:pPr marL="0" lvl="0" indent="0" algn="r" defTabSz="889000">
            <a:lnSpc>
              <a:spcPct val="90000"/>
            </a:lnSpc>
            <a:spcBef>
              <a:spcPct val="0"/>
            </a:spcBef>
            <a:spcAft>
              <a:spcPts val="0"/>
            </a:spcAft>
            <a:buNone/>
          </a:pPr>
          <a:r>
            <a:rPr lang="en-US" sz="2000" b="1" kern="1200" dirty="0"/>
            <a:t>Hazardous Spill Containment</a:t>
          </a:r>
        </a:p>
      </dsp:txBody>
      <dsp:txXfrm>
        <a:off x="431329" y="2993815"/>
        <a:ext cx="4321668" cy="306470"/>
      </dsp:txXfrm>
    </dsp:sp>
    <dsp:sp modelId="{A5444A45-5E80-4BD4-AE6E-647D9DFFD620}">
      <dsp:nvSpPr>
        <dsp:cNvPr id="0" name=""/>
        <dsp:cNvSpPr/>
      </dsp:nvSpPr>
      <dsp:spPr>
        <a:xfrm>
          <a:off x="2832320" y="812312"/>
          <a:ext cx="1690316" cy="432166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270290" rIns="113792" bIns="113792" numCol="1" spcCol="1270" anchor="t" anchorCtr="0">
          <a:noAutofit/>
        </a:bodyPr>
        <a:lstStyle/>
        <a:p>
          <a:pPr marL="171450" lvl="1" indent="-171450" algn="l" defTabSz="711200">
            <a:lnSpc>
              <a:spcPct val="90000"/>
            </a:lnSpc>
            <a:spcBef>
              <a:spcPct val="0"/>
            </a:spcBef>
            <a:spcAft>
              <a:spcPts val="0"/>
            </a:spcAft>
            <a:buChar char="•"/>
          </a:pPr>
          <a:r>
            <a:rPr lang="en-US" sz="1600" b="1" kern="1200" dirty="0"/>
            <a:t>Vented Batteries or other types of batteries requiring maintenance of electrolyte or potential for spills.</a:t>
          </a:r>
        </a:p>
      </dsp:txBody>
      <dsp:txXfrm>
        <a:off x="2832320" y="812312"/>
        <a:ext cx="1690316" cy="4321668"/>
      </dsp:txXfrm>
    </dsp:sp>
    <dsp:sp modelId="{56C33465-F6A0-426B-AEB6-AEFCD1144465}">
      <dsp:nvSpPr>
        <dsp:cNvPr id="0" name=""/>
        <dsp:cNvSpPr/>
      </dsp:nvSpPr>
      <dsp:spPr>
        <a:xfrm>
          <a:off x="2358651" y="375092"/>
          <a:ext cx="773494" cy="678299"/>
        </a:xfrm>
        <a:prstGeom prst="rect">
          <a:avLst/>
        </a:prstGeom>
        <a:blipFill rotWithShape="1">
          <a:blip xmlns:r="http://schemas.openxmlformats.org/officeDocument/2006/relationships" r:embed="rId2"/>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63B86C-E614-4D65-8006-2C0E87E48171}">
      <dsp:nvSpPr>
        <dsp:cNvPr id="0" name=""/>
        <dsp:cNvSpPr/>
      </dsp:nvSpPr>
      <dsp:spPr>
        <a:xfrm rot="16200000">
          <a:off x="2770591" y="2854330"/>
          <a:ext cx="4321668" cy="306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290" bIns="0" numCol="1" spcCol="1270" anchor="t" anchorCtr="0">
          <a:noAutofit/>
        </a:bodyPr>
        <a:lstStyle/>
        <a:p>
          <a:pPr marL="0" lvl="0" indent="0" algn="r" defTabSz="889000">
            <a:lnSpc>
              <a:spcPct val="90000"/>
            </a:lnSpc>
            <a:spcBef>
              <a:spcPct val="0"/>
            </a:spcBef>
            <a:spcAft>
              <a:spcPts val="0"/>
            </a:spcAft>
            <a:buNone/>
          </a:pPr>
          <a:r>
            <a:rPr lang="en-US" sz="2000" b="1" kern="1200" dirty="0"/>
            <a:t>Containment of  Moving Parts</a:t>
          </a:r>
        </a:p>
      </dsp:txBody>
      <dsp:txXfrm>
        <a:off x="2770591" y="2854330"/>
        <a:ext cx="4321668" cy="306470"/>
      </dsp:txXfrm>
    </dsp:sp>
    <dsp:sp modelId="{1F4EE808-82FF-49C2-A2B7-78528F461613}">
      <dsp:nvSpPr>
        <dsp:cNvPr id="0" name=""/>
        <dsp:cNvSpPr/>
      </dsp:nvSpPr>
      <dsp:spPr>
        <a:xfrm>
          <a:off x="5212629" y="901184"/>
          <a:ext cx="1335104" cy="432166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270290" rIns="113792" bIns="113792" numCol="1" spcCol="1270" anchor="t" anchorCtr="0">
          <a:noAutofit/>
        </a:bodyPr>
        <a:lstStyle/>
        <a:p>
          <a:pPr marL="171450" lvl="1" indent="-171450" algn="l" defTabSz="711200">
            <a:lnSpc>
              <a:spcPct val="90000"/>
            </a:lnSpc>
            <a:spcBef>
              <a:spcPct val="0"/>
            </a:spcBef>
            <a:spcAft>
              <a:spcPts val="0"/>
            </a:spcAft>
            <a:buChar char="•"/>
          </a:pPr>
          <a:r>
            <a:rPr lang="en-US" sz="1600" b="1" kern="1200" dirty="0"/>
            <a:t>Contain loose or broken parts - evaluate through testing </a:t>
          </a:r>
        </a:p>
      </dsp:txBody>
      <dsp:txXfrm>
        <a:off x="5212629" y="901184"/>
        <a:ext cx="1335104" cy="4321668"/>
      </dsp:txXfrm>
    </dsp:sp>
    <dsp:sp modelId="{30D39FF6-35E1-440A-A01F-4D445F3DC8D2}">
      <dsp:nvSpPr>
        <dsp:cNvPr id="0" name=""/>
        <dsp:cNvSpPr/>
      </dsp:nvSpPr>
      <dsp:spPr>
        <a:xfrm>
          <a:off x="4743234" y="375092"/>
          <a:ext cx="747377" cy="681792"/>
        </a:xfrm>
        <a:prstGeom prst="rect">
          <a:avLst/>
        </a:prstGeom>
        <a:blipFill rotWithShape="1">
          <a:blip xmlns:r="http://schemas.openxmlformats.org/officeDocument/2006/relationships" r:embed="rId3"/>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B8E4B5-EB6E-4C20-9F78-96A141D0C7B2}">
      <dsp:nvSpPr>
        <dsp:cNvPr id="0" name=""/>
        <dsp:cNvSpPr/>
      </dsp:nvSpPr>
      <dsp:spPr>
        <a:xfrm rot="16200000">
          <a:off x="4896830" y="2994988"/>
          <a:ext cx="4321668" cy="306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290" bIns="0" numCol="1" spcCol="1270" anchor="t" anchorCtr="0">
          <a:noAutofit/>
        </a:bodyPr>
        <a:lstStyle/>
        <a:p>
          <a:pPr marL="0" lvl="0" indent="0" algn="r" defTabSz="889000">
            <a:lnSpc>
              <a:spcPct val="90000"/>
            </a:lnSpc>
            <a:spcBef>
              <a:spcPct val="0"/>
            </a:spcBef>
            <a:spcAft>
              <a:spcPts val="0"/>
            </a:spcAft>
            <a:buNone/>
          </a:pPr>
          <a:r>
            <a:rPr lang="en-US" sz="2000" b="1" kern="1200" dirty="0"/>
            <a:t>Combustible Concentrations</a:t>
          </a:r>
        </a:p>
      </dsp:txBody>
      <dsp:txXfrm>
        <a:off x="4896830" y="2994988"/>
        <a:ext cx="4321668" cy="306470"/>
      </dsp:txXfrm>
    </dsp:sp>
    <dsp:sp modelId="{615707F0-C368-4092-B54C-1484F3D39D65}">
      <dsp:nvSpPr>
        <dsp:cNvPr id="0" name=""/>
        <dsp:cNvSpPr/>
      </dsp:nvSpPr>
      <dsp:spPr>
        <a:xfrm>
          <a:off x="7243622" y="837038"/>
          <a:ext cx="1526548" cy="4321668"/>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270290" rIns="113792" bIns="113792" numCol="1" spcCol="1270" anchor="t" anchorCtr="0">
          <a:noAutofit/>
        </a:bodyPr>
        <a:lstStyle/>
        <a:p>
          <a:pPr marL="171450" lvl="1" indent="-171450" algn="l" defTabSz="711200">
            <a:lnSpc>
              <a:spcPct val="90000"/>
            </a:lnSpc>
            <a:spcBef>
              <a:spcPct val="0"/>
            </a:spcBef>
            <a:spcAft>
              <a:spcPts val="0"/>
            </a:spcAft>
            <a:buChar char="•"/>
          </a:pPr>
          <a:r>
            <a:rPr lang="en-US" sz="1600" b="1" kern="1200" dirty="0"/>
            <a:t>Maintain concentra- tions at 25% LFL under maximum operating conditions</a:t>
          </a:r>
        </a:p>
        <a:p>
          <a:pPr marL="171450" lvl="1" indent="-171450" algn="l" defTabSz="711200">
            <a:lnSpc>
              <a:spcPct val="90000"/>
            </a:lnSpc>
            <a:spcBef>
              <a:spcPct val="0"/>
            </a:spcBef>
            <a:spcAft>
              <a:spcPts val="0"/>
            </a:spcAft>
            <a:buChar char="•"/>
          </a:pPr>
          <a:r>
            <a:rPr lang="en-US" sz="1600" b="1" kern="1200" dirty="0"/>
            <a:t>Shutdown upon failure of required ventilation</a:t>
          </a:r>
        </a:p>
        <a:p>
          <a:pPr marL="171450" lvl="1" indent="-171450" algn="l" defTabSz="711200">
            <a:lnSpc>
              <a:spcPct val="90000"/>
            </a:lnSpc>
            <a:spcBef>
              <a:spcPct val="0"/>
            </a:spcBef>
            <a:spcAft>
              <a:spcPts val="0"/>
            </a:spcAft>
            <a:buChar char="•"/>
          </a:pPr>
          <a:r>
            <a:rPr lang="en-US" sz="1600" b="1" kern="1200" dirty="0"/>
            <a:t>Maintain electrical compart-ments at positive pressure</a:t>
          </a:r>
        </a:p>
      </dsp:txBody>
      <dsp:txXfrm>
        <a:off x="7243622" y="837038"/>
        <a:ext cx="1526548" cy="4321668"/>
      </dsp:txXfrm>
    </dsp:sp>
    <dsp:sp modelId="{79686F8B-5A35-4381-9CBF-D29D66186011}">
      <dsp:nvSpPr>
        <dsp:cNvPr id="0" name=""/>
        <dsp:cNvSpPr/>
      </dsp:nvSpPr>
      <dsp:spPr>
        <a:xfrm>
          <a:off x="6905821" y="339192"/>
          <a:ext cx="610765" cy="727751"/>
        </a:xfrm>
        <a:prstGeom prst="rect">
          <a:avLst/>
        </a:prstGeom>
        <a:blipFill rotWithShape="1">
          <a:blip xmlns:r="http://schemas.openxmlformats.org/officeDocument/2006/relationships" r:embed="rId4"/>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8DED2-298C-4E58-90E6-DCA75FFEA8AA}">
      <dsp:nvSpPr>
        <dsp:cNvPr id="0" name=""/>
        <dsp:cNvSpPr/>
      </dsp:nvSpPr>
      <dsp:spPr>
        <a:xfrm rot="16200000">
          <a:off x="-1758941" y="2807171"/>
          <a:ext cx="4228622" cy="603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2011" bIns="0" numCol="1" spcCol="1270" anchor="t" anchorCtr="0">
          <a:noAutofit/>
        </a:bodyPr>
        <a:lstStyle/>
        <a:p>
          <a:pPr marL="0" lvl="0" indent="0" algn="r" defTabSz="889000" rtl="0">
            <a:lnSpc>
              <a:spcPct val="90000"/>
            </a:lnSpc>
            <a:spcBef>
              <a:spcPct val="0"/>
            </a:spcBef>
            <a:spcAft>
              <a:spcPts val="0"/>
            </a:spcAft>
            <a:buNone/>
          </a:pPr>
          <a:r>
            <a:rPr lang="en-US" sz="2000" b="1" kern="1200" dirty="0"/>
            <a:t>Fire detection &amp; suppression</a:t>
          </a:r>
        </a:p>
      </dsp:txBody>
      <dsp:txXfrm>
        <a:off x="-1758941" y="2807171"/>
        <a:ext cx="4228622" cy="603225"/>
      </dsp:txXfrm>
    </dsp:sp>
    <dsp:sp modelId="{9B24E83E-4E9F-4B2C-859F-B01BBDE524CD}">
      <dsp:nvSpPr>
        <dsp:cNvPr id="0" name=""/>
        <dsp:cNvSpPr/>
      </dsp:nvSpPr>
      <dsp:spPr>
        <a:xfrm>
          <a:off x="656982" y="994472"/>
          <a:ext cx="3004700" cy="422862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532011" rIns="113792" bIns="113792"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Conduct a fire risk assessment</a:t>
          </a:r>
        </a:p>
        <a:p>
          <a:pPr marL="171450" lvl="1" indent="-171450" algn="l" defTabSz="711200" rtl="0">
            <a:lnSpc>
              <a:spcPct val="90000"/>
            </a:lnSpc>
            <a:spcBef>
              <a:spcPct val="0"/>
            </a:spcBef>
            <a:spcAft>
              <a:spcPts val="0"/>
            </a:spcAft>
            <a:buChar char="•"/>
          </a:pPr>
          <a:r>
            <a:rPr lang="en-US" sz="1600" b="0" kern="1200" dirty="0"/>
            <a:t>If determined that fire detection and suppression is necessary</a:t>
          </a:r>
        </a:p>
        <a:p>
          <a:pPr marL="342900" lvl="2" indent="-171450" algn="l" defTabSz="711200" rtl="0">
            <a:lnSpc>
              <a:spcPct val="90000"/>
            </a:lnSpc>
            <a:spcBef>
              <a:spcPct val="0"/>
            </a:spcBef>
            <a:spcAft>
              <a:spcPts val="0"/>
            </a:spcAft>
            <a:buChar char="•"/>
          </a:pPr>
          <a:r>
            <a:rPr lang="en-US" sz="1600" b="0" kern="1200" dirty="0"/>
            <a:t>Install in accordance with technology and local codes where equipment is to be sited</a:t>
          </a:r>
        </a:p>
        <a:p>
          <a:pPr marL="342900" lvl="2" indent="-171450" algn="l" defTabSz="711200" rtl="0">
            <a:lnSpc>
              <a:spcPct val="90000"/>
            </a:lnSpc>
            <a:spcBef>
              <a:spcPct val="0"/>
            </a:spcBef>
            <a:spcAft>
              <a:spcPts val="0"/>
            </a:spcAft>
            <a:buChar char="•"/>
          </a:pPr>
          <a:r>
            <a:rPr lang="en-US" sz="1600" b="0" kern="1200" dirty="0"/>
            <a:t>If not part of ESS, include guidance in installation manual for suitable fire detection and suppression system to be in stalled</a:t>
          </a:r>
          <a:r>
            <a:rPr lang="en-US" sz="1800" b="0" kern="1200" dirty="0"/>
            <a:t>.</a:t>
          </a:r>
        </a:p>
      </dsp:txBody>
      <dsp:txXfrm>
        <a:off x="656982" y="994472"/>
        <a:ext cx="3004700" cy="4228622"/>
      </dsp:txXfrm>
    </dsp:sp>
    <dsp:sp modelId="{A1690189-7172-4B78-8EA7-5094D7C0475E}">
      <dsp:nvSpPr>
        <dsp:cNvPr id="0" name=""/>
        <dsp:cNvSpPr/>
      </dsp:nvSpPr>
      <dsp:spPr>
        <a:xfrm>
          <a:off x="53757" y="198215"/>
          <a:ext cx="1206450" cy="1206450"/>
        </a:xfrm>
        <a:prstGeom prst="rect">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2E793D-F315-42E6-99F1-187136C79069}">
      <dsp:nvSpPr>
        <dsp:cNvPr id="0" name=""/>
        <dsp:cNvSpPr/>
      </dsp:nvSpPr>
      <dsp:spPr>
        <a:xfrm rot="16200000">
          <a:off x="2611668" y="2807171"/>
          <a:ext cx="4228622" cy="603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2011" bIns="0" numCol="1" spcCol="1270" anchor="t" anchorCtr="0">
          <a:noAutofit/>
        </a:bodyPr>
        <a:lstStyle/>
        <a:p>
          <a:pPr marL="0" lvl="0" indent="0" algn="r" defTabSz="889000" rtl="0">
            <a:lnSpc>
              <a:spcPct val="90000"/>
            </a:lnSpc>
            <a:spcBef>
              <a:spcPct val="0"/>
            </a:spcBef>
            <a:spcAft>
              <a:spcPts val="0"/>
            </a:spcAft>
            <a:buNone/>
          </a:pPr>
          <a:r>
            <a:rPr lang="en-US" sz="2000" b="1" kern="1200" dirty="0"/>
            <a:t>Markings</a:t>
          </a:r>
        </a:p>
      </dsp:txBody>
      <dsp:txXfrm>
        <a:off x="2611668" y="2807171"/>
        <a:ext cx="4228622" cy="603225"/>
      </dsp:txXfrm>
    </dsp:sp>
    <dsp:sp modelId="{D889A552-F708-4F6E-9137-2CABCB6B582B}">
      <dsp:nvSpPr>
        <dsp:cNvPr id="0" name=""/>
        <dsp:cNvSpPr/>
      </dsp:nvSpPr>
      <dsp:spPr>
        <a:xfrm>
          <a:off x="4884043" y="994472"/>
          <a:ext cx="3291799" cy="422862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532011" rIns="113792" bIns="113792"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Nameplate markings</a:t>
          </a:r>
        </a:p>
        <a:p>
          <a:pPr marL="342900" lvl="2" indent="-171450" algn="l" defTabSz="711200" rtl="0">
            <a:lnSpc>
              <a:spcPct val="90000"/>
            </a:lnSpc>
            <a:spcBef>
              <a:spcPct val="0"/>
            </a:spcBef>
            <a:spcAft>
              <a:spcPts val="0"/>
            </a:spcAft>
            <a:buChar char="•"/>
          </a:pPr>
          <a:r>
            <a:rPr lang="en-US" sz="1600" b="0" kern="1200" dirty="0"/>
            <a:t>Current, Voltage and Power (output and input)</a:t>
          </a:r>
        </a:p>
        <a:p>
          <a:pPr marL="342900" lvl="2" indent="-171450" algn="l" defTabSz="711200" rtl="0">
            <a:lnSpc>
              <a:spcPct val="90000"/>
            </a:lnSpc>
            <a:spcBef>
              <a:spcPct val="0"/>
            </a:spcBef>
            <a:spcAft>
              <a:spcPts val="0"/>
            </a:spcAft>
            <a:buChar char="•"/>
          </a:pPr>
          <a:r>
            <a:rPr lang="en-US" sz="1600" b="0" kern="1200" dirty="0"/>
            <a:t>Energy output</a:t>
          </a:r>
        </a:p>
        <a:p>
          <a:pPr marL="342900" lvl="2" indent="-171450" algn="l" defTabSz="711200" rtl="0">
            <a:lnSpc>
              <a:spcPct val="90000"/>
            </a:lnSpc>
            <a:spcBef>
              <a:spcPct val="0"/>
            </a:spcBef>
            <a:spcAft>
              <a:spcPts val="0"/>
            </a:spcAft>
            <a:buChar char="•"/>
          </a:pPr>
          <a:r>
            <a:rPr lang="en-US" sz="1600" b="0" kern="1200" dirty="0"/>
            <a:t>No. of phases and frequency</a:t>
          </a:r>
        </a:p>
        <a:p>
          <a:pPr marL="342900" lvl="2" indent="-171450" algn="l" defTabSz="711200" rtl="0">
            <a:lnSpc>
              <a:spcPct val="90000"/>
            </a:lnSpc>
            <a:spcBef>
              <a:spcPct val="0"/>
            </a:spcBef>
            <a:spcAft>
              <a:spcPts val="0"/>
            </a:spcAft>
            <a:buChar char="•"/>
          </a:pPr>
          <a:r>
            <a:rPr lang="en-US" sz="1600" b="0" kern="1200" dirty="0"/>
            <a:t>Duty cycle (if applicable),</a:t>
          </a:r>
        </a:p>
        <a:p>
          <a:pPr marL="342900" lvl="2" indent="-171450" algn="l" defTabSz="711200" rtl="0">
            <a:lnSpc>
              <a:spcPct val="90000"/>
            </a:lnSpc>
            <a:spcBef>
              <a:spcPct val="0"/>
            </a:spcBef>
            <a:spcAft>
              <a:spcPts val="0"/>
            </a:spcAft>
            <a:buChar char="•"/>
          </a:pPr>
          <a:r>
            <a:rPr lang="en-US" sz="1600" b="0" kern="1200" dirty="0"/>
            <a:t>Ambient temperature range, </a:t>
          </a:r>
        </a:p>
        <a:p>
          <a:pPr marL="342900" lvl="2" indent="-171450" algn="l" defTabSz="711200" rtl="0">
            <a:lnSpc>
              <a:spcPct val="90000"/>
            </a:lnSpc>
            <a:spcBef>
              <a:spcPct val="0"/>
            </a:spcBef>
            <a:spcAft>
              <a:spcPts val="0"/>
            </a:spcAft>
            <a:buChar char="•"/>
          </a:pPr>
          <a:r>
            <a:rPr lang="en-US" sz="1600" b="0" kern="1200" dirty="0"/>
            <a:t>Maximum short circuit current</a:t>
          </a:r>
        </a:p>
        <a:p>
          <a:pPr marL="342900" lvl="2" indent="-171450" algn="l" defTabSz="711200" rtl="0">
            <a:lnSpc>
              <a:spcPct val="90000"/>
            </a:lnSpc>
            <a:spcBef>
              <a:spcPct val="0"/>
            </a:spcBef>
            <a:spcAft>
              <a:spcPts val="0"/>
            </a:spcAft>
            <a:buChar char="•"/>
          </a:pPr>
          <a:r>
            <a:rPr lang="en-US" sz="1600" b="0" kern="1200" dirty="0"/>
            <a:t>Special environmental ratings</a:t>
          </a:r>
        </a:p>
        <a:p>
          <a:pPr marL="342900" lvl="2" indent="-171450" algn="l" defTabSz="711200" rtl="0">
            <a:lnSpc>
              <a:spcPct val="90000"/>
            </a:lnSpc>
            <a:spcBef>
              <a:spcPct val="0"/>
            </a:spcBef>
            <a:spcAft>
              <a:spcPts val="0"/>
            </a:spcAft>
            <a:buChar char="•"/>
          </a:pPr>
          <a:r>
            <a:rPr lang="en-US" sz="1600" b="0" kern="1200" dirty="0"/>
            <a:t>Dimensions and weight</a:t>
          </a:r>
        </a:p>
        <a:p>
          <a:pPr marL="171450" lvl="1" indent="-171450" algn="l" defTabSz="711200" rtl="0">
            <a:lnSpc>
              <a:spcPct val="90000"/>
            </a:lnSpc>
            <a:spcBef>
              <a:spcPct val="0"/>
            </a:spcBef>
            <a:spcAft>
              <a:spcPts val="0"/>
            </a:spcAft>
            <a:buChar char="•"/>
          </a:pPr>
          <a:r>
            <a:rPr lang="en-US" sz="1600" b="0" kern="1200" dirty="0"/>
            <a:t>Grounding symbols where necessary</a:t>
          </a:r>
        </a:p>
        <a:p>
          <a:pPr marL="171450" lvl="1" indent="-171450" algn="l" defTabSz="711200" rtl="0">
            <a:lnSpc>
              <a:spcPct val="90000"/>
            </a:lnSpc>
            <a:spcBef>
              <a:spcPct val="0"/>
            </a:spcBef>
            <a:spcAft>
              <a:spcPts val="0"/>
            </a:spcAft>
            <a:buChar char="•"/>
          </a:pPr>
          <a:r>
            <a:rPr lang="en-US" sz="1600" b="0" kern="1200" dirty="0"/>
            <a:t>Hazardous voltage and arc fault warning labels</a:t>
          </a:r>
        </a:p>
        <a:p>
          <a:pPr marL="171450" lvl="1" indent="-171450" algn="l" defTabSz="711200" rtl="0">
            <a:lnSpc>
              <a:spcPct val="90000"/>
            </a:lnSpc>
            <a:spcBef>
              <a:spcPct val="0"/>
            </a:spcBef>
            <a:spcAft>
              <a:spcPts val="0"/>
            </a:spcAft>
            <a:buChar char="•"/>
          </a:pPr>
          <a:r>
            <a:rPr lang="en-US" sz="1600" b="0" kern="1200" dirty="0"/>
            <a:t>Warning to read all safety instructions and labels</a:t>
          </a:r>
        </a:p>
      </dsp:txBody>
      <dsp:txXfrm>
        <a:off x="4884043" y="994472"/>
        <a:ext cx="3291799" cy="4228622"/>
      </dsp:txXfrm>
    </dsp:sp>
    <dsp:sp modelId="{99717A79-C21F-4956-870A-B91A8A725771}">
      <dsp:nvSpPr>
        <dsp:cNvPr id="0" name=""/>
        <dsp:cNvSpPr/>
      </dsp:nvSpPr>
      <dsp:spPr>
        <a:xfrm>
          <a:off x="4424367" y="198215"/>
          <a:ext cx="1206450" cy="1206450"/>
        </a:xfrm>
        <a:prstGeom prst="rect">
          <a:avLst/>
        </a:prstGeom>
        <a:blipFill rotWithShape="1">
          <a:blip xmlns:r="http://schemas.openxmlformats.org/officeDocument/2006/relationships" r:embed="rId2"/>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33B5A-9D31-4CED-B6DE-DC70637364E6}">
      <dsp:nvSpPr>
        <dsp:cNvPr id="0" name=""/>
        <dsp:cNvSpPr/>
      </dsp:nvSpPr>
      <dsp:spPr>
        <a:xfrm rot="16200000">
          <a:off x="-1802537" y="2597619"/>
          <a:ext cx="4225793" cy="3898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3809" bIns="0" numCol="1" spcCol="1270" anchor="t" anchorCtr="0">
          <a:noAutofit/>
        </a:bodyPr>
        <a:lstStyle/>
        <a:p>
          <a:pPr marL="0" lvl="0" indent="0" algn="r" defTabSz="800100" rtl="0">
            <a:lnSpc>
              <a:spcPct val="90000"/>
            </a:lnSpc>
            <a:spcBef>
              <a:spcPct val="0"/>
            </a:spcBef>
            <a:spcAft>
              <a:spcPts val="0"/>
            </a:spcAft>
            <a:buNone/>
          </a:pPr>
          <a:r>
            <a:rPr lang="en-US" sz="1800" b="1" kern="1200" dirty="0"/>
            <a:t>General Instructions</a:t>
          </a:r>
        </a:p>
      </dsp:txBody>
      <dsp:txXfrm>
        <a:off x="-1802537" y="2597619"/>
        <a:ext cx="4225793" cy="389831"/>
      </dsp:txXfrm>
    </dsp:sp>
    <dsp:sp modelId="{803D9512-4C05-445F-BE1F-97DFE6B46014}">
      <dsp:nvSpPr>
        <dsp:cNvPr id="0" name=""/>
        <dsp:cNvSpPr/>
      </dsp:nvSpPr>
      <dsp:spPr>
        <a:xfrm>
          <a:off x="383758" y="593706"/>
          <a:ext cx="2184804" cy="4397656"/>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343809" rIns="113792" bIns="113792"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Instructions for installation, operation and maintenance</a:t>
          </a:r>
        </a:p>
        <a:p>
          <a:pPr marL="171450" lvl="1" indent="-171450" algn="l" defTabSz="711200" rtl="0">
            <a:lnSpc>
              <a:spcPct val="90000"/>
            </a:lnSpc>
            <a:spcBef>
              <a:spcPct val="0"/>
            </a:spcBef>
            <a:spcAft>
              <a:spcPts val="0"/>
            </a:spcAft>
            <a:buChar char="•"/>
          </a:pPr>
          <a:r>
            <a:rPr lang="en-US" sz="1600" b="0" kern="1200" dirty="0"/>
            <a:t>In accordance with the Technical Documentation section, Section 17 of the Electrical Standard for Industrial Machinery, NFPA 79 </a:t>
          </a:r>
        </a:p>
        <a:p>
          <a:pPr marL="171450" lvl="1" indent="-171450" algn="l" defTabSz="711200" rtl="0">
            <a:lnSpc>
              <a:spcPct val="90000"/>
            </a:lnSpc>
            <a:spcBef>
              <a:spcPct val="0"/>
            </a:spcBef>
            <a:spcAft>
              <a:spcPts val="0"/>
            </a:spcAft>
            <a:buChar char="•"/>
          </a:pPr>
          <a:r>
            <a:rPr lang="en-US" sz="1600" b="0" kern="1200" dirty="0"/>
            <a:t>Warning marking information</a:t>
          </a:r>
          <a:endParaRPr lang="en-US" sz="1600" b="1" kern="1200" dirty="0"/>
        </a:p>
        <a:p>
          <a:pPr marL="171450" lvl="1" indent="-171450" algn="l" defTabSz="711200" rtl="0">
            <a:lnSpc>
              <a:spcPct val="90000"/>
            </a:lnSpc>
            <a:spcBef>
              <a:spcPct val="0"/>
            </a:spcBef>
            <a:spcAft>
              <a:spcPts val="0"/>
            </a:spcAft>
            <a:buChar char="•"/>
          </a:pPr>
          <a:r>
            <a:rPr lang="en-US" sz="1600" b="0" kern="1200" dirty="0"/>
            <a:t>System Specifications</a:t>
          </a:r>
          <a:endParaRPr lang="en-US" sz="1600" b="1" kern="1200" dirty="0"/>
        </a:p>
      </dsp:txBody>
      <dsp:txXfrm>
        <a:off x="383758" y="593706"/>
        <a:ext cx="2184804" cy="4397656"/>
      </dsp:txXfrm>
    </dsp:sp>
    <dsp:sp modelId="{B9B7ABE6-6D26-41E6-AC53-1324EE0F1EA5}">
      <dsp:nvSpPr>
        <dsp:cNvPr id="0" name=""/>
        <dsp:cNvSpPr/>
      </dsp:nvSpPr>
      <dsp:spPr>
        <a:xfrm>
          <a:off x="126179" y="68421"/>
          <a:ext cx="779662" cy="779662"/>
        </a:xfrm>
        <a:prstGeom prst="rect">
          <a:avLst/>
        </a:prstGeom>
        <a:blipFill rotWithShape="1">
          <a:blip xmlns:r="http://schemas.openxmlformats.org/officeDocument/2006/relationships" r:embed="rId1"/>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A86727-BADF-4CC9-9B4F-F1E515FC729E}">
      <dsp:nvSpPr>
        <dsp:cNvPr id="0" name=""/>
        <dsp:cNvSpPr/>
      </dsp:nvSpPr>
      <dsp:spPr>
        <a:xfrm rot="16200000">
          <a:off x="1146923" y="2597619"/>
          <a:ext cx="4225793" cy="3898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3809" bIns="0" numCol="1" spcCol="1270" anchor="t" anchorCtr="0">
          <a:noAutofit/>
        </a:bodyPr>
        <a:lstStyle/>
        <a:p>
          <a:pPr marL="0" lvl="0" indent="0" algn="r" defTabSz="800100" rtl="0">
            <a:lnSpc>
              <a:spcPct val="90000"/>
            </a:lnSpc>
            <a:spcBef>
              <a:spcPct val="0"/>
            </a:spcBef>
            <a:spcAft>
              <a:spcPts val="0"/>
            </a:spcAft>
            <a:buNone/>
          </a:pPr>
          <a:r>
            <a:rPr lang="en-US" sz="1800" b="1" kern="1200" dirty="0"/>
            <a:t>Installation Instructions</a:t>
          </a:r>
          <a:endParaRPr lang="en-US" sz="2000" b="1" kern="1200" dirty="0"/>
        </a:p>
      </dsp:txBody>
      <dsp:txXfrm>
        <a:off x="1146923" y="2597619"/>
        <a:ext cx="4225793" cy="389831"/>
      </dsp:txXfrm>
    </dsp:sp>
    <dsp:sp modelId="{25778440-6FE9-485D-B5B4-182D9295A520}">
      <dsp:nvSpPr>
        <dsp:cNvPr id="0" name=""/>
        <dsp:cNvSpPr/>
      </dsp:nvSpPr>
      <dsp:spPr>
        <a:xfrm>
          <a:off x="3345637" y="466341"/>
          <a:ext cx="2561838" cy="4652387"/>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343809" rIns="113792" bIns="113792"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All information necessary for the installation and commissions of ESS including fuel, electrical and fluid connections, communications, special environmental considerations, and equipment needed to install the ESS.</a:t>
          </a:r>
          <a:endParaRPr lang="en-US" sz="1600" b="1" kern="1200" dirty="0"/>
        </a:p>
        <a:p>
          <a:pPr marL="171450" lvl="1" indent="-171450" algn="l" defTabSz="711200" rtl="0">
            <a:lnSpc>
              <a:spcPct val="90000"/>
            </a:lnSpc>
            <a:spcBef>
              <a:spcPct val="0"/>
            </a:spcBef>
            <a:spcAft>
              <a:spcPts val="0"/>
            </a:spcAft>
            <a:buChar char="•"/>
          </a:pPr>
          <a:r>
            <a:rPr lang="en-US" sz="1600" b="0" kern="1200" dirty="0"/>
            <a:t>Restricted access locations information</a:t>
          </a:r>
          <a:endParaRPr lang="en-US" sz="1600" b="1" kern="1200" dirty="0"/>
        </a:p>
        <a:p>
          <a:pPr marL="171450" lvl="1" indent="-171450" algn="l" defTabSz="711200" rtl="0">
            <a:lnSpc>
              <a:spcPct val="90000"/>
            </a:lnSpc>
            <a:spcBef>
              <a:spcPct val="0"/>
            </a:spcBef>
            <a:spcAft>
              <a:spcPts val="0"/>
            </a:spcAft>
            <a:buChar char="•"/>
          </a:pPr>
          <a:r>
            <a:rPr lang="en-US" sz="1600" b="0" kern="1200" dirty="0"/>
            <a:t>Eye wash stations if flow batteries, etc.</a:t>
          </a:r>
        </a:p>
        <a:p>
          <a:pPr marL="171450" lvl="1" indent="-171450" algn="l" defTabSz="711200" rtl="0">
            <a:lnSpc>
              <a:spcPct val="90000"/>
            </a:lnSpc>
            <a:spcBef>
              <a:spcPct val="0"/>
            </a:spcBef>
            <a:spcAft>
              <a:spcPts val="0"/>
            </a:spcAft>
            <a:buChar char="•"/>
          </a:pPr>
          <a:r>
            <a:rPr lang="en-US" sz="1600" b="0" kern="1200" dirty="0"/>
            <a:t>Installation instructions per code criteria</a:t>
          </a:r>
          <a:endParaRPr lang="en-US" sz="1600" b="1" kern="1200" dirty="0"/>
        </a:p>
        <a:p>
          <a:pPr marL="171450" lvl="1" indent="-171450" algn="l" defTabSz="711200" rtl="0">
            <a:lnSpc>
              <a:spcPct val="90000"/>
            </a:lnSpc>
            <a:spcBef>
              <a:spcPct val="0"/>
            </a:spcBef>
            <a:spcAft>
              <a:spcPts val="0"/>
            </a:spcAft>
            <a:buChar char="•"/>
          </a:pPr>
          <a:r>
            <a:rPr lang="en-US" sz="1600" b="0" kern="1200" dirty="0"/>
            <a:t>Special handling procedures during installation</a:t>
          </a:r>
          <a:endParaRPr lang="en-US" sz="1600" b="1" kern="1200" dirty="0"/>
        </a:p>
      </dsp:txBody>
      <dsp:txXfrm>
        <a:off x="3345637" y="466341"/>
        <a:ext cx="2561838" cy="4652387"/>
      </dsp:txXfrm>
    </dsp:sp>
    <dsp:sp modelId="{ED42D3F2-0655-4824-9A44-A8414A8F2B4F}">
      <dsp:nvSpPr>
        <dsp:cNvPr id="0" name=""/>
        <dsp:cNvSpPr/>
      </dsp:nvSpPr>
      <dsp:spPr>
        <a:xfrm>
          <a:off x="2948571" y="0"/>
          <a:ext cx="779662" cy="779662"/>
        </a:xfrm>
        <a:prstGeom prst="rect">
          <a:avLst/>
        </a:prstGeom>
        <a:blipFill rotWithShape="1">
          <a:blip xmlns:r="http://schemas.openxmlformats.org/officeDocument/2006/relationships" r:embed="rId2"/>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7E0002-B144-4DF0-BA3C-A566A315F143}">
      <dsp:nvSpPr>
        <dsp:cNvPr id="0" name=""/>
        <dsp:cNvSpPr/>
      </dsp:nvSpPr>
      <dsp:spPr>
        <a:xfrm rot="16200000">
          <a:off x="3899807" y="2759129"/>
          <a:ext cx="4920175" cy="3898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3809" bIns="0" numCol="1" spcCol="1270" anchor="t" anchorCtr="0">
          <a:noAutofit/>
        </a:bodyPr>
        <a:lstStyle/>
        <a:p>
          <a:pPr marL="0" lvl="0" indent="0" algn="r" defTabSz="800100" rtl="0">
            <a:lnSpc>
              <a:spcPct val="90000"/>
            </a:lnSpc>
            <a:spcBef>
              <a:spcPct val="0"/>
            </a:spcBef>
            <a:spcAft>
              <a:spcPts val="0"/>
            </a:spcAft>
            <a:buNone/>
          </a:pPr>
          <a:r>
            <a:rPr lang="en-US" sz="1800" b="1" kern="1200" dirty="0"/>
            <a:t>Operating &amp; Maintenance Instructions</a:t>
          </a:r>
          <a:endParaRPr lang="en-US" sz="2000" b="1" kern="1200" dirty="0"/>
        </a:p>
      </dsp:txBody>
      <dsp:txXfrm>
        <a:off x="3899807" y="2759129"/>
        <a:ext cx="4920175" cy="389831"/>
      </dsp:txXfrm>
    </dsp:sp>
    <dsp:sp modelId="{3A865E52-96B9-4A4B-B4B7-137255C57944}">
      <dsp:nvSpPr>
        <dsp:cNvPr id="0" name=""/>
        <dsp:cNvSpPr/>
      </dsp:nvSpPr>
      <dsp:spPr>
        <a:xfrm>
          <a:off x="6479645" y="679638"/>
          <a:ext cx="2167911" cy="4225793"/>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343809" rIns="113792" bIns="113792"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Routine service information</a:t>
          </a:r>
          <a:endParaRPr lang="en-US" sz="1600" b="1" kern="1200" dirty="0"/>
        </a:p>
        <a:p>
          <a:pPr marL="171450" lvl="1" indent="-171450" algn="l" defTabSz="711200" rtl="0">
            <a:lnSpc>
              <a:spcPct val="90000"/>
            </a:lnSpc>
            <a:spcBef>
              <a:spcPct val="0"/>
            </a:spcBef>
            <a:spcAft>
              <a:spcPts val="0"/>
            </a:spcAft>
            <a:buChar char="•"/>
          </a:pPr>
          <a:r>
            <a:rPr lang="en-US" sz="1600" b="0" kern="1200" dirty="0"/>
            <a:t>Maintenance instruction for service personnel and minor routine instructions for operators</a:t>
          </a:r>
        </a:p>
        <a:p>
          <a:pPr marL="171450" lvl="1" indent="-171450" algn="l" defTabSz="711200" rtl="0">
            <a:lnSpc>
              <a:spcPct val="90000"/>
            </a:lnSpc>
            <a:spcBef>
              <a:spcPct val="0"/>
            </a:spcBef>
            <a:spcAft>
              <a:spcPts val="0"/>
            </a:spcAft>
            <a:buChar char="•"/>
          </a:pPr>
          <a:r>
            <a:rPr lang="en-US" sz="1600" b="0" kern="1200" dirty="0"/>
            <a:t>Decommissioning instructions and instructions on disposal of waste materials</a:t>
          </a:r>
        </a:p>
        <a:p>
          <a:pPr marL="171450" lvl="1" indent="-171450" algn="l" defTabSz="711200" rtl="0">
            <a:lnSpc>
              <a:spcPct val="90000"/>
            </a:lnSpc>
            <a:spcBef>
              <a:spcPct val="0"/>
            </a:spcBef>
            <a:spcAft>
              <a:spcPts val="0"/>
            </a:spcAft>
            <a:buChar char="•"/>
          </a:pPr>
          <a:endParaRPr lang="en-US" sz="1600" b="0" kern="1200" dirty="0"/>
        </a:p>
      </dsp:txBody>
      <dsp:txXfrm>
        <a:off x="6479645" y="679638"/>
        <a:ext cx="2167911" cy="4225793"/>
      </dsp:txXfrm>
    </dsp:sp>
    <dsp:sp modelId="{2B2D0511-6FD7-49D5-B3F1-A138C92E45D5}">
      <dsp:nvSpPr>
        <dsp:cNvPr id="0" name=""/>
        <dsp:cNvSpPr/>
      </dsp:nvSpPr>
      <dsp:spPr>
        <a:xfrm>
          <a:off x="6293823" y="0"/>
          <a:ext cx="779662" cy="779662"/>
        </a:xfrm>
        <a:prstGeom prst="rect">
          <a:avLst/>
        </a:prstGeom>
        <a:blipFill rotWithShape="1">
          <a:blip xmlns:r="http://schemas.openxmlformats.org/officeDocument/2006/relationships" r:embed="rId3"/>
          <a:stretch>
            <a:fillRect/>
          </a:stretch>
        </a:blip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9388B-FF7A-4DD5-8B70-FAB0982F4B44}">
      <dsp:nvSpPr>
        <dsp:cNvPr id="0" name=""/>
        <dsp:cNvSpPr/>
      </dsp:nvSpPr>
      <dsp:spPr>
        <a:xfrm>
          <a:off x="65332" y="1731260"/>
          <a:ext cx="0" cy="2503507"/>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5D936E-FDC8-4504-B3EA-EAD9CFF3A62C}">
      <dsp:nvSpPr>
        <dsp:cNvPr id="0" name=""/>
        <dsp:cNvSpPr/>
      </dsp:nvSpPr>
      <dsp:spPr>
        <a:xfrm>
          <a:off x="99409" y="2525976"/>
          <a:ext cx="1427111" cy="1240272"/>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85D508-C896-44A8-9966-A2661CD32A42}">
      <dsp:nvSpPr>
        <dsp:cNvPr id="0" name=""/>
        <dsp:cNvSpPr/>
      </dsp:nvSpPr>
      <dsp:spPr>
        <a:xfrm>
          <a:off x="134874" y="3212958"/>
          <a:ext cx="1316705" cy="1293478"/>
        </a:xfrm>
        <a:prstGeom prst="rect">
          <a:avLst/>
        </a:prstGeom>
        <a:noFill/>
        <a:ln>
          <a:noFill/>
        </a:ln>
        <a:effectLst/>
      </dsp:spPr>
      <dsp:style>
        <a:lnRef idx="0">
          <a:scrgbClr r="0" g="0" b="0"/>
        </a:lnRef>
        <a:fillRef idx="0">
          <a:scrgbClr r="0" g="0" b="0"/>
        </a:fillRef>
        <a:effectRef idx="0">
          <a:scrgbClr r="0" g="0" b="0"/>
        </a:effectRef>
        <a:fontRef idx="minor"/>
      </dsp:style>
    </dsp:sp>
    <dsp:sp modelId="{7284C0B2-C5E6-44D0-8866-F86B5A3B2E42}">
      <dsp:nvSpPr>
        <dsp:cNvPr id="0" name=""/>
        <dsp:cNvSpPr/>
      </dsp:nvSpPr>
      <dsp:spPr>
        <a:xfrm>
          <a:off x="2529" y="736322"/>
          <a:ext cx="1516444" cy="171170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rtl="0">
            <a:lnSpc>
              <a:spcPct val="90000"/>
            </a:lnSpc>
            <a:spcBef>
              <a:spcPct val="0"/>
            </a:spcBef>
            <a:spcAft>
              <a:spcPct val="35000"/>
            </a:spcAft>
            <a:buNone/>
          </a:pPr>
          <a:r>
            <a:rPr lang="en-US" sz="1800" kern="1200" dirty="0"/>
            <a:t> </a:t>
          </a:r>
          <a:r>
            <a:rPr lang="en-US" sz="2400" b="1" kern="1200" dirty="0"/>
            <a:t>EES system tech-nology tests</a:t>
          </a:r>
        </a:p>
      </dsp:txBody>
      <dsp:txXfrm>
        <a:off x="2529" y="736322"/>
        <a:ext cx="1516444" cy="1711709"/>
      </dsp:txXfrm>
    </dsp:sp>
    <dsp:sp modelId="{8847A981-098A-4542-A757-081BFAC11986}">
      <dsp:nvSpPr>
        <dsp:cNvPr id="0" name=""/>
        <dsp:cNvSpPr/>
      </dsp:nvSpPr>
      <dsp:spPr>
        <a:xfrm>
          <a:off x="1773010" y="1203283"/>
          <a:ext cx="0" cy="2503507"/>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C3AA5D-AC05-4DF4-9C16-B6ACC65B44E7}">
      <dsp:nvSpPr>
        <dsp:cNvPr id="0" name=""/>
        <dsp:cNvSpPr/>
      </dsp:nvSpPr>
      <dsp:spPr>
        <a:xfrm>
          <a:off x="1780969" y="1452814"/>
          <a:ext cx="1416670" cy="1126578"/>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CDC9EE-8CDD-4188-BD0F-1A894FDE54CA}">
      <dsp:nvSpPr>
        <dsp:cNvPr id="0" name=""/>
        <dsp:cNvSpPr/>
      </dsp:nvSpPr>
      <dsp:spPr>
        <a:xfrm>
          <a:off x="1806546" y="2632492"/>
          <a:ext cx="1478015" cy="129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Normal operations</a:t>
          </a:r>
        </a:p>
        <a:p>
          <a:pPr marL="171450" lvl="1" indent="-171450" algn="l" defTabSz="711200" rtl="0">
            <a:lnSpc>
              <a:spcPct val="90000"/>
            </a:lnSpc>
            <a:spcBef>
              <a:spcPct val="0"/>
            </a:spcBef>
            <a:spcAft>
              <a:spcPts val="0"/>
            </a:spcAft>
            <a:buChar char="•"/>
          </a:pPr>
          <a:r>
            <a:rPr lang="en-US" sz="1600" b="0" kern="1200" dirty="0"/>
            <a:t>Dielectric voltage withstand</a:t>
          </a:r>
        </a:p>
        <a:p>
          <a:pPr marL="171450" lvl="1" indent="-171450" algn="l" defTabSz="711200" rtl="0">
            <a:lnSpc>
              <a:spcPct val="90000"/>
            </a:lnSpc>
            <a:spcBef>
              <a:spcPct val="0"/>
            </a:spcBef>
            <a:spcAft>
              <a:spcPts val="0"/>
            </a:spcAft>
            <a:buChar char="•"/>
          </a:pPr>
          <a:r>
            <a:rPr lang="en-US" sz="1600" b="0" kern="1200" dirty="0"/>
            <a:t>Impulse</a:t>
          </a:r>
        </a:p>
        <a:p>
          <a:pPr marL="171450" lvl="1" indent="-171450" algn="l" defTabSz="711200" rtl="0">
            <a:lnSpc>
              <a:spcPct val="90000"/>
            </a:lnSpc>
            <a:spcBef>
              <a:spcPct val="0"/>
            </a:spcBef>
            <a:spcAft>
              <a:spcPts val="0"/>
            </a:spcAft>
            <a:buChar char="•"/>
          </a:pPr>
          <a:r>
            <a:rPr lang="en-US" sz="1600" b="0" kern="1200" dirty="0"/>
            <a:t>Equipment grounding and bonding</a:t>
          </a:r>
        </a:p>
        <a:p>
          <a:pPr marL="171450" lvl="1" indent="-171450" algn="l" defTabSz="711200" rtl="0">
            <a:lnSpc>
              <a:spcPct val="90000"/>
            </a:lnSpc>
            <a:spcBef>
              <a:spcPct val="0"/>
            </a:spcBef>
            <a:spcAft>
              <a:spcPts val="0"/>
            </a:spcAft>
            <a:buChar char="•"/>
          </a:pPr>
          <a:r>
            <a:rPr lang="en-US" sz="1600" b="0" kern="1200" dirty="0"/>
            <a:t>Insulation resistance</a:t>
          </a:r>
        </a:p>
      </dsp:txBody>
      <dsp:txXfrm>
        <a:off x="1806546" y="2632492"/>
        <a:ext cx="1478015" cy="1293478"/>
      </dsp:txXfrm>
    </dsp:sp>
    <dsp:sp modelId="{E2A97F63-C796-430C-96F4-150094199BCB}">
      <dsp:nvSpPr>
        <dsp:cNvPr id="0" name=""/>
        <dsp:cNvSpPr/>
      </dsp:nvSpPr>
      <dsp:spPr>
        <a:xfrm>
          <a:off x="1773010" y="736322"/>
          <a:ext cx="1390837" cy="65575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rtl="0">
            <a:lnSpc>
              <a:spcPct val="90000"/>
            </a:lnSpc>
            <a:spcBef>
              <a:spcPct val="0"/>
            </a:spcBef>
            <a:spcAft>
              <a:spcPts val="0"/>
            </a:spcAft>
            <a:buNone/>
          </a:pPr>
          <a:r>
            <a:rPr lang="en-US" sz="2000" b="1" kern="1200" dirty="0"/>
            <a:t>Electric tests</a:t>
          </a:r>
        </a:p>
      </dsp:txBody>
      <dsp:txXfrm>
        <a:off x="1773010" y="736322"/>
        <a:ext cx="1390837" cy="655754"/>
      </dsp:txXfrm>
    </dsp:sp>
    <dsp:sp modelId="{470B46D6-A05C-4AFA-88A9-96A6BE8B6363}">
      <dsp:nvSpPr>
        <dsp:cNvPr id="0" name=""/>
        <dsp:cNvSpPr/>
      </dsp:nvSpPr>
      <dsp:spPr>
        <a:xfrm>
          <a:off x="3504443" y="1280753"/>
          <a:ext cx="0" cy="2503507"/>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43F542-5D5B-4E74-A961-BE10AE7AD595}">
      <dsp:nvSpPr>
        <dsp:cNvPr id="0" name=""/>
        <dsp:cNvSpPr/>
      </dsp:nvSpPr>
      <dsp:spPr>
        <a:xfrm>
          <a:off x="3520303" y="1556819"/>
          <a:ext cx="1485507" cy="112657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4000" r="-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6F731F-5D8E-4CC3-B36D-797E653487D3}">
      <dsp:nvSpPr>
        <dsp:cNvPr id="0" name=""/>
        <dsp:cNvSpPr/>
      </dsp:nvSpPr>
      <dsp:spPr>
        <a:xfrm>
          <a:off x="3522074" y="2849098"/>
          <a:ext cx="1586090" cy="129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Over speed </a:t>
          </a:r>
        </a:p>
        <a:p>
          <a:pPr marL="171450" lvl="1" indent="-171450" algn="l" defTabSz="711200" rtl="0">
            <a:lnSpc>
              <a:spcPct val="90000"/>
            </a:lnSpc>
            <a:spcBef>
              <a:spcPct val="0"/>
            </a:spcBef>
            <a:spcAft>
              <a:spcPts val="0"/>
            </a:spcAft>
            <a:buChar char="•"/>
          </a:pPr>
          <a:r>
            <a:rPr lang="en-US" sz="1600" b="0" kern="1200" dirty="0"/>
            <a:t>Faulted securement</a:t>
          </a:r>
        </a:p>
        <a:p>
          <a:pPr marL="171450" lvl="1" indent="-171450" algn="l" defTabSz="711200" rtl="0">
            <a:lnSpc>
              <a:spcPct val="90000"/>
            </a:lnSpc>
            <a:spcBef>
              <a:spcPct val="0"/>
            </a:spcBef>
            <a:spcAft>
              <a:spcPts val="0"/>
            </a:spcAft>
            <a:buChar char="•"/>
          </a:pPr>
          <a:r>
            <a:rPr lang="en-US" sz="1600" b="0" kern="1200" dirty="0"/>
            <a:t>Blocked shaft</a:t>
          </a:r>
        </a:p>
        <a:p>
          <a:pPr marL="171450" lvl="1" indent="-171450" algn="l" defTabSz="711200" rtl="0">
            <a:lnSpc>
              <a:spcPct val="90000"/>
            </a:lnSpc>
            <a:spcBef>
              <a:spcPct val="0"/>
            </a:spcBef>
            <a:spcAft>
              <a:spcPts val="0"/>
            </a:spcAft>
            <a:buChar char="•"/>
          </a:pPr>
          <a:r>
            <a:rPr lang="en-US" sz="1600" b="0" kern="1200" dirty="0"/>
            <a:t>5 Maximum Abnormal Operating Speed</a:t>
          </a:r>
        </a:p>
        <a:p>
          <a:pPr marL="171450" lvl="1" indent="-171450" algn="l" defTabSz="711200" rtl="0">
            <a:lnSpc>
              <a:spcPct val="90000"/>
            </a:lnSpc>
            <a:spcBef>
              <a:spcPct val="0"/>
            </a:spcBef>
            <a:spcAft>
              <a:spcPts val="0"/>
            </a:spcAft>
            <a:buChar char="•"/>
          </a:pPr>
          <a:r>
            <a:rPr lang="en-US" sz="1600" b="0" kern="1200" dirty="0"/>
            <a:t>Mechanical Failure Qualification (production)</a:t>
          </a:r>
        </a:p>
      </dsp:txBody>
      <dsp:txXfrm>
        <a:off x="3522074" y="2849098"/>
        <a:ext cx="1586090" cy="1293478"/>
      </dsp:txXfrm>
    </dsp:sp>
    <dsp:sp modelId="{A16C5B75-62D6-48BC-A5E6-4259742A45E3}">
      <dsp:nvSpPr>
        <dsp:cNvPr id="0" name=""/>
        <dsp:cNvSpPr/>
      </dsp:nvSpPr>
      <dsp:spPr>
        <a:xfrm>
          <a:off x="3491240" y="736322"/>
          <a:ext cx="1504329" cy="74725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rtl="0">
            <a:lnSpc>
              <a:spcPct val="90000"/>
            </a:lnSpc>
            <a:spcBef>
              <a:spcPct val="0"/>
            </a:spcBef>
            <a:spcAft>
              <a:spcPts val="0"/>
            </a:spcAft>
            <a:buNone/>
          </a:pPr>
          <a:r>
            <a:rPr lang="en-US" sz="2000" b="1" kern="1200" dirty="0"/>
            <a:t>Mechanical tests</a:t>
          </a:r>
        </a:p>
      </dsp:txBody>
      <dsp:txXfrm>
        <a:off x="3491240" y="736322"/>
        <a:ext cx="1504329" cy="747255"/>
      </dsp:txXfrm>
    </dsp:sp>
    <dsp:sp modelId="{B403104A-BCD8-4B7E-B3BE-C35D6327DC5F}">
      <dsp:nvSpPr>
        <dsp:cNvPr id="0" name=""/>
        <dsp:cNvSpPr/>
      </dsp:nvSpPr>
      <dsp:spPr>
        <a:xfrm>
          <a:off x="5335024" y="1317414"/>
          <a:ext cx="0" cy="2503507"/>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47612-34B4-4FF4-B297-0B0E0D2BA2B6}">
      <dsp:nvSpPr>
        <dsp:cNvPr id="0" name=""/>
        <dsp:cNvSpPr/>
      </dsp:nvSpPr>
      <dsp:spPr>
        <a:xfrm>
          <a:off x="5384151" y="1782769"/>
          <a:ext cx="1576979" cy="1126578"/>
        </a:xfrm>
        <a:prstGeom prst="rect">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E9D714-6354-4B76-878E-3C4EDB27BD0F}">
      <dsp:nvSpPr>
        <dsp:cNvPr id="0" name=""/>
        <dsp:cNvSpPr/>
      </dsp:nvSpPr>
      <dsp:spPr>
        <a:xfrm>
          <a:off x="5524308" y="2994172"/>
          <a:ext cx="1316705" cy="129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marL="171450" lvl="1" indent="-171450" algn="l" defTabSz="711200" rtl="0">
            <a:lnSpc>
              <a:spcPct val="90000"/>
            </a:lnSpc>
            <a:spcBef>
              <a:spcPct val="0"/>
            </a:spcBef>
            <a:spcAft>
              <a:spcPts val="0"/>
            </a:spcAft>
            <a:buChar char="•"/>
          </a:pPr>
          <a:r>
            <a:rPr lang="en-US" sz="1600" b="0" kern="1200" dirty="0"/>
            <a:t>Leakage </a:t>
          </a:r>
        </a:p>
        <a:p>
          <a:pPr marL="171450" lvl="1" indent="-171450" algn="l" defTabSz="711200" rtl="0">
            <a:lnSpc>
              <a:spcPct val="90000"/>
            </a:lnSpc>
            <a:spcBef>
              <a:spcPct val="0"/>
            </a:spcBef>
            <a:spcAft>
              <a:spcPts val="0"/>
            </a:spcAft>
            <a:buChar char="•"/>
          </a:pPr>
          <a:r>
            <a:rPr lang="en-US" sz="1600" b="0" kern="1200" dirty="0"/>
            <a:t>Strength</a:t>
          </a:r>
        </a:p>
      </dsp:txBody>
      <dsp:txXfrm>
        <a:off x="5524308" y="2994172"/>
        <a:ext cx="1316705" cy="1293478"/>
      </dsp:txXfrm>
    </dsp:sp>
    <dsp:sp modelId="{D78887FD-914F-4458-B0AE-F159858F62C7}">
      <dsp:nvSpPr>
        <dsp:cNvPr id="0" name=""/>
        <dsp:cNvSpPr/>
      </dsp:nvSpPr>
      <dsp:spPr>
        <a:xfrm>
          <a:off x="5311850" y="736322"/>
          <a:ext cx="1676668" cy="94745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rtl="0">
            <a:lnSpc>
              <a:spcPct val="90000"/>
            </a:lnSpc>
            <a:spcBef>
              <a:spcPct val="0"/>
            </a:spcBef>
            <a:spcAft>
              <a:spcPts val="0"/>
            </a:spcAft>
            <a:buNone/>
          </a:pPr>
          <a:r>
            <a:rPr lang="en-US" sz="2000" b="1" kern="1200" dirty="0"/>
            <a:t>Fluid containment tests</a:t>
          </a:r>
        </a:p>
      </dsp:txBody>
      <dsp:txXfrm>
        <a:off x="5311850" y="736322"/>
        <a:ext cx="1676668" cy="947455"/>
      </dsp:txXfrm>
    </dsp:sp>
    <dsp:sp modelId="{C6F35574-EFDE-4E3B-8DA3-0FBB3C90C66E}">
      <dsp:nvSpPr>
        <dsp:cNvPr id="0" name=""/>
        <dsp:cNvSpPr/>
      </dsp:nvSpPr>
      <dsp:spPr>
        <a:xfrm>
          <a:off x="7231442" y="1297692"/>
          <a:ext cx="0" cy="2503507"/>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5DA333-DDBC-4C75-A380-3741BD8E8F08}">
      <dsp:nvSpPr>
        <dsp:cNvPr id="0" name=""/>
        <dsp:cNvSpPr/>
      </dsp:nvSpPr>
      <dsp:spPr>
        <a:xfrm>
          <a:off x="7292169" y="1634611"/>
          <a:ext cx="1341394" cy="1126578"/>
        </a:xfrm>
        <a:prstGeom prst="rect">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4B59D9-838A-4B9F-906E-9063F7C8B96A}">
      <dsp:nvSpPr>
        <dsp:cNvPr id="0" name=""/>
        <dsp:cNvSpPr/>
      </dsp:nvSpPr>
      <dsp:spPr>
        <a:xfrm>
          <a:off x="7239356" y="2870231"/>
          <a:ext cx="1441279" cy="129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marL="171450" lvl="1" indent="-171450" algn="l" defTabSz="711200" rtl="0">
            <a:lnSpc>
              <a:spcPct val="90000"/>
            </a:lnSpc>
            <a:spcBef>
              <a:spcPct val="0"/>
            </a:spcBef>
            <a:spcAft>
              <a:spcPct val="15000"/>
            </a:spcAft>
            <a:buChar char="•"/>
          </a:pPr>
          <a:r>
            <a:rPr lang="en-US" sz="1600" b="0" kern="1200" dirty="0"/>
            <a:t>Special Environment Installations</a:t>
          </a:r>
        </a:p>
        <a:p>
          <a:pPr marL="171450" lvl="1" indent="-171450" algn="l" defTabSz="711200" rtl="0">
            <a:lnSpc>
              <a:spcPct val="90000"/>
            </a:lnSpc>
            <a:spcBef>
              <a:spcPct val="0"/>
            </a:spcBef>
            <a:spcAft>
              <a:spcPct val="15000"/>
            </a:spcAft>
            <a:buChar char="•"/>
          </a:pPr>
          <a:endParaRPr lang="en-US" sz="1600" b="0" kern="1200" dirty="0"/>
        </a:p>
      </dsp:txBody>
      <dsp:txXfrm>
        <a:off x="7239356" y="2870231"/>
        <a:ext cx="1441279" cy="1293478"/>
      </dsp:txXfrm>
    </dsp:sp>
    <dsp:sp modelId="{0BF9CCB0-4C03-4F6F-BC33-A216C3D2B463}">
      <dsp:nvSpPr>
        <dsp:cNvPr id="0" name=""/>
        <dsp:cNvSpPr/>
      </dsp:nvSpPr>
      <dsp:spPr>
        <a:xfrm>
          <a:off x="7231442" y="736322"/>
          <a:ext cx="1390837" cy="8445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rtl="0">
            <a:lnSpc>
              <a:spcPct val="90000"/>
            </a:lnSpc>
            <a:spcBef>
              <a:spcPct val="0"/>
            </a:spcBef>
            <a:spcAft>
              <a:spcPct val="35000"/>
            </a:spcAft>
            <a:buNone/>
          </a:pPr>
          <a:r>
            <a:rPr lang="en-US" sz="1800" b="1" kern="1200" dirty="0"/>
            <a:t>Environ-mental tests</a:t>
          </a:r>
        </a:p>
      </dsp:txBody>
      <dsp:txXfrm>
        <a:off x="7231442" y="736322"/>
        <a:ext cx="1390837" cy="84457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39DEDED-54E8-4BB0-926E-0F2B238F405F}" type="datetime1">
              <a:rPr lang="en-US"/>
              <a:pPr/>
              <a:t>2/20/2017</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38673AC-55F3-4E22-A335-E984220EAED1}" type="slidenum">
              <a:rPr lang="en-US"/>
              <a:pPr/>
              <a:t>‹#›</a:t>
            </a:fld>
            <a:endParaRPr lang="en-US" dirty="0"/>
          </a:p>
        </p:txBody>
      </p:sp>
    </p:spTree>
    <p:extLst>
      <p:ext uri="{BB962C8B-B14F-4D97-AF65-F5344CB8AC3E}">
        <p14:creationId xmlns:p14="http://schemas.microsoft.com/office/powerpoint/2010/main" val="2460981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4F8B34F-33E6-4EEA-9A54-FB620A2104E1}" type="datetime1">
              <a:rPr lang="en-US"/>
              <a:pPr/>
              <a:t>2/20/2017</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34922C2-942D-4905-B34E-0F633114CEA6}" type="slidenum">
              <a:rPr lang="en-US"/>
              <a:pPr/>
              <a:t>‹#›</a:t>
            </a:fld>
            <a:endParaRPr lang="en-US" dirty="0"/>
          </a:p>
        </p:txBody>
      </p:sp>
    </p:spTree>
    <p:extLst>
      <p:ext uri="{BB962C8B-B14F-4D97-AF65-F5344CB8AC3E}">
        <p14:creationId xmlns:p14="http://schemas.microsoft.com/office/powerpoint/2010/main" val="37539337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a:ea typeface="Geneva" charset="-128"/>
        <a:cs typeface="Geneva" charset="0"/>
      </a:defRPr>
    </a:lvl1pPr>
    <a:lvl2pPr marL="457200" algn="l" rtl="0" eaLnBrk="0" fontAlgn="base" hangingPunct="0">
      <a:spcBef>
        <a:spcPct val="30000"/>
      </a:spcBef>
      <a:spcAft>
        <a:spcPct val="0"/>
      </a:spcAft>
      <a:defRPr sz="1200" kern="1200">
        <a:solidFill>
          <a:schemeClr val="tx1"/>
        </a:solidFill>
        <a:latin typeface="Arial"/>
        <a:ea typeface="Arial Unicode MS" pitchFamily="34" charset="-128"/>
        <a:cs typeface="Arial Unicode MS" pitchFamily="34" charset="-128"/>
      </a:defRPr>
    </a:lvl2pPr>
    <a:lvl3pPr marL="914400" algn="l" rtl="0" eaLnBrk="0" fontAlgn="base" hangingPunct="0">
      <a:spcBef>
        <a:spcPct val="30000"/>
      </a:spcBef>
      <a:spcAft>
        <a:spcPct val="0"/>
      </a:spcAft>
      <a:defRPr sz="1200" kern="1200">
        <a:solidFill>
          <a:schemeClr val="tx1"/>
        </a:solidFill>
        <a:latin typeface="Arial"/>
        <a:ea typeface="Arial Unicode MS" pitchFamily="34" charset="-128"/>
        <a:cs typeface="Arial Unicode MS" pitchFamily="34" charset="-128"/>
      </a:defRPr>
    </a:lvl3pPr>
    <a:lvl4pPr marL="1371600" algn="l" rtl="0" eaLnBrk="0" fontAlgn="base" hangingPunct="0">
      <a:spcBef>
        <a:spcPct val="30000"/>
      </a:spcBef>
      <a:spcAft>
        <a:spcPct val="0"/>
      </a:spcAft>
      <a:defRPr sz="1200" kern="1200">
        <a:solidFill>
          <a:schemeClr val="tx1"/>
        </a:solidFill>
        <a:latin typeface="Arial"/>
        <a:ea typeface="Arial Unicode MS" pitchFamily="34" charset="-128"/>
        <a:cs typeface="Arial Unicode MS" pitchFamily="34" charset="-128"/>
      </a:defRPr>
    </a:lvl4pPr>
    <a:lvl5pPr marL="1828800" algn="l" rtl="0" eaLnBrk="0" fontAlgn="base" hangingPunct="0">
      <a:spcBef>
        <a:spcPct val="30000"/>
      </a:spcBef>
      <a:spcAft>
        <a:spcPct val="0"/>
      </a:spcAft>
      <a:defRPr sz="1200" kern="1200">
        <a:solidFill>
          <a:schemeClr val="tx1"/>
        </a:solidFill>
        <a:latin typeface="Arial"/>
        <a:ea typeface="Arial Unicode MS" pitchFamily="34" charset="-128"/>
        <a:cs typeface="Arial Unicode MS" pitchFamily="34"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4922C2-942D-4905-B34E-0F633114CEA6}" type="slidenum">
              <a:rPr lang="en-US" smtClean="0"/>
              <a:pPr/>
              <a:t>1</a:t>
            </a:fld>
            <a:endParaRPr lang="en-US" dirty="0"/>
          </a:p>
        </p:txBody>
      </p:sp>
    </p:spTree>
    <p:extLst>
      <p:ext uri="{BB962C8B-B14F-4D97-AF65-F5344CB8AC3E}">
        <p14:creationId xmlns:p14="http://schemas.microsoft.com/office/powerpoint/2010/main" val="2726695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DD7914-B5FC-430B-99D6-0042036D439A}"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570744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scope of UL 9540 of course is energy storage systems that are either standalone, grid interactive or multi-mode.  The standard includes the technology, the equipment for connection to the grid or standalone system and the balance of plant equipment of the system such as chargers for batteries or pumps for flow battery systems, etc..</a:t>
            </a:r>
          </a:p>
        </p:txBody>
      </p:sp>
      <p:sp>
        <p:nvSpPr>
          <p:cNvPr id="4" name="Slide Number Placeholder 3"/>
          <p:cNvSpPr>
            <a:spLocks noGrp="1"/>
          </p:cNvSpPr>
          <p:nvPr>
            <p:ph type="sldNum" sz="quarter" idx="10"/>
          </p:nvPr>
        </p:nvSpPr>
        <p:spPr/>
        <p:txBody>
          <a:bodyPr/>
          <a:lstStyle/>
          <a:p>
            <a:fld id="{734922C2-942D-4905-B34E-0F633114CEA6}" type="slidenum">
              <a:rPr lang="en-US" smtClean="0"/>
              <a:pPr/>
              <a:t>4</a:t>
            </a:fld>
            <a:endParaRPr lang="en-US" dirty="0"/>
          </a:p>
        </p:txBody>
      </p:sp>
    </p:spTree>
    <p:extLst>
      <p:ext uri="{BB962C8B-B14F-4D97-AF65-F5344CB8AC3E}">
        <p14:creationId xmlns:p14="http://schemas.microsoft.com/office/powerpoint/2010/main" val="2929188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hazards associated with energy storage systems including hazards associated with energy such as fire, explosions and burns, electrical shock hazards, mechanical hazards such as high pressure and moving parts and chemical hazards such as toxic or hazardous substances</a:t>
            </a:r>
          </a:p>
        </p:txBody>
      </p:sp>
      <p:sp>
        <p:nvSpPr>
          <p:cNvPr id="4" name="Slide Number Placeholder 3"/>
          <p:cNvSpPr>
            <a:spLocks noGrp="1"/>
          </p:cNvSpPr>
          <p:nvPr>
            <p:ph type="sldNum" sz="quarter" idx="10"/>
          </p:nvPr>
        </p:nvSpPr>
        <p:spPr/>
        <p:txBody>
          <a:bodyPr/>
          <a:lstStyle/>
          <a:p>
            <a:fld id="{734922C2-942D-4905-B34E-0F633114CEA6}" type="slidenum">
              <a:rPr lang="en-US" smtClean="0"/>
              <a:pPr/>
              <a:t>7</a:t>
            </a:fld>
            <a:endParaRPr lang="en-US" dirty="0"/>
          </a:p>
        </p:txBody>
      </p:sp>
    </p:spTree>
    <p:extLst>
      <p:ext uri="{BB962C8B-B14F-4D97-AF65-F5344CB8AC3E}">
        <p14:creationId xmlns:p14="http://schemas.microsoft.com/office/powerpoint/2010/main" val="2028983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has developed a safety standard, UL 9540 with a safety approach that focuses on mitigating the hazards associated with various forms of energy storage.</a:t>
            </a:r>
          </a:p>
        </p:txBody>
      </p:sp>
      <p:sp>
        <p:nvSpPr>
          <p:cNvPr id="4" name="Slide Number Placeholder 3"/>
          <p:cNvSpPr>
            <a:spLocks noGrp="1"/>
          </p:cNvSpPr>
          <p:nvPr>
            <p:ph type="sldNum" sz="quarter" idx="10"/>
          </p:nvPr>
        </p:nvSpPr>
        <p:spPr/>
        <p:txBody>
          <a:bodyPr/>
          <a:lstStyle/>
          <a:p>
            <a:fld id="{734922C2-942D-4905-B34E-0F633114CEA6}" type="slidenum">
              <a:rPr lang="en-US" smtClean="0"/>
              <a:pPr/>
              <a:t>11</a:t>
            </a:fld>
            <a:endParaRPr lang="en-US" dirty="0"/>
          </a:p>
        </p:txBody>
      </p:sp>
    </p:spTree>
    <p:extLst>
      <p:ext uri="{BB962C8B-B14F-4D97-AF65-F5344CB8AC3E}">
        <p14:creationId xmlns:p14="http://schemas.microsoft.com/office/powerpoint/2010/main" val="1046683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9540 includes construction requirements for enclosures and guarding of hazardous parts, electrical requirements such as reference to the NEC or NESC depending upon the location of the energy storage system.</a:t>
            </a:r>
          </a:p>
          <a:p>
            <a:endParaRPr lang="en-US" dirty="0"/>
          </a:p>
          <a:p>
            <a:r>
              <a:rPr lang="en-US" dirty="0"/>
              <a:t>There are reference to standard such as the ASME B31 series of piping standard and the B &amp; PV code to address fluid handling and containment.</a:t>
            </a:r>
          </a:p>
          <a:p>
            <a:endParaRPr lang="en-US" dirty="0"/>
          </a:p>
          <a:p>
            <a:r>
              <a:rPr lang="en-US" dirty="0"/>
              <a:t>The standard also address fire detection and suppression, which is critical for large systems and finally markings, signage and instructions, requirements of which rely heavily on the NFPA 70E guidance.</a:t>
            </a:r>
          </a:p>
        </p:txBody>
      </p:sp>
      <p:sp>
        <p:nvSpPr>
          <p:cNvPr id="4" name="Slide Number Placeholder 3"/>
          <p:cNvSpPr>
            <a:spLocks noGrp="1"/>
          </p:cNvSpPr>
          <p:nvPr>
            <p:ph type="sldNum" sz="quarter" idx="10"/>
          </p:nvPr>
        </p:nvSpPr>
        <p:spPr/>
        <p:txBody>
          <a:bodyPr/>
          <a:lstStyle/>
          <a:p>
            <a:fld id="{734922C2-942D-4905-B34E-0F633114CEA6}" type="slidenum">
              <a:rPr lang="en-US" smtClean="0"/>
              <a:pPr/>
              <a:t>12</a:t>
            </a:fld>
            <a:endParaRPr lang="en-US" dirty="0"/>
          </a:p>
        </p:txBody>
      </p:sp>
    </p:spTree>
    <p:extLst>
      <p:ext uri="{BB962C8B-B14F-4D97-AF65-F5344CB8AC3E}">
        <p14:creationId xmlns:p14="http://schemas.microsoft.com/office/powerpoint/2010/main" val="531290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9540 includes construction requirements for enclosures and guarding of hazardous parts, electrical requirements such as reference to the NEC or NESC depending upon the location of the energy storage system.</a:t>
            </a:r>
          </a:p>
          <a:p>
            <a:endParaRPr lang="en-US" dirty="0"/>
          </a:p>
          <a:p>
            <a:r>
              <a:rPr lang="en-US" dirty="0"/>
              <a:t>There are reference to standard such as the ASME B31 series of piping standard and the B &amp; PV code to address fluid handling and containment.</a:t>
            </a:r>
          </a:p>
          <a:p>
            <a:endParaRPr lang="en-US" dirty="0"/>
          </a:p>
          <a:p>
            <a:r>
              <a:rPr lang="en-US" dirty="0"/>
              <a:t>The standard also address fire detection and suppression, which is critical for large systems and finally markings, signage and instructions, requirements of which rely heavily on the NFPA 70E guidance.</a:t>
            </a:r>
          </a:p>
        </p:txBody>
      </p:sp>
      <p:sp>
        <p:nvSpPr>
          <p:cNvPr id="4" name="Slide Number Placeholder 3"/>
          <p:cNvSpPr>
            <a:spLocks noGrp="1"/>
          </p:cNvSpPr>
          <p:nvPr>
            <p:ph type="sldNum" sz="quarter" idx="10"/>
          </p:nvPr>
        </p:nvSpPr>
        <p:spPr/>
        <p:txBody>
          <a:bodyPr/>
          <a:lstStyle/>
          <a:p>
            <a:fld id="{734922C2-942D-4905-B34E-0F633114CEA6}" type="slidenum">
              <a:rPr lang="en-US" smtClean="0"/>
              <a:pPr/>
              <a:t>13</a:t>
            </a:fld>
            <a:endParaRPr lang="en-US" dirty="0"/>
          </a:p>
        </p:txBody>
      </p:sp>
    </p:spTree>
    <p:extLst>
      <p:ext uri="{BB962C8B-B14F-4D97-AF65-F5344CB8AC3E}">
        <p14:creationId xmlns:p14="http://schemas.microsoft.com/office/powerpoint/2010/main" val="531290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9540 includes construction requirements for enclosures and guarding of hazardous parts, electrical requirements such as reference to the NEC or NESC depending upon the location of the energy storage system.</a:t>
            </a:r>
          </a:p>
          <a:p>
            <a:endParaRPr lang="en-US" dirty="0"/>
          </a:p>
          <a:p>
            <a:r>
              <a:rPr lang="en-US" dirty="0"/>
              <a:t>There are reference to standard such as the ASME B31 series of piping standard and the B &amp; PV code to address fluid handling and containment.</a:t>
            </a:r>
          </a:p>
          <a:p>
            <a:endParaRPr lang="en-US" dirty="0"/>
          </a:p>
          <a:p>
            <a:r>
              <a:rPr lang="en-US" dirty="0"/>
              <a:t>The standard also address fire detection and suppression, which is critical for large systems and finally markings, signage and instructions, requirements of which rely heavily on the NFPA 70E guidance.</a:t>
            </a:r>
          </a:p>
        </p:txBody>
      </p:sp>
      <p:sp>
        <p:nvSpPr>
          <p:cNvPr id="4" name="Slide Number Placeholder 3"/>
          <p:cNvSpPr>
            <a:spLocks noGrp="1"/>
          </p:cNvSpPr>
          <p:nvPr>
            <p:ph type="sldNum" sz="quarter" idx="10"/>
          </p:nvPr>
        </p:nvSpPr>
        <p:spPr/>
        <p:txBody>
          <a:bodyPr/>
          <a:lstStyle/>
          <a:p>
            <a:fld id="{734922C2-942D-4905-B34E-0F633114CEA6}" type="slidenum">
              <a:rPr lang="en-US" smtClean="0"/>
              <a:pPr/>
              <a:t>14</a:t>
            </a:fld>
            <a:endParaRPr lang="en-US" dirty="0"/>
          </a:p>
        </p:txBody>
      </p:sp>
    </p:spTree>
    <p:extLst>
      <p:ext uri="{BB962C8B-B14F-4D97-AF65-F5344CB8AC3E}">
        <p14:creationId xmlns:p14="http://schemas.microsoft.com/office/powerpoint/2010/main" val="531290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9540 includes construction requirements for enclosures and guarding of hazardous parts, electrical requirements such as reference to the NEC or NESC depending upon the location of the energy storage system.</a:t>
            </a:r>
          </a:p>
          <a:p>
            <a:endParaRPr lang="en-US" dirty="0"/>
          </a:p>
          <a:p>
            <a:r>
              <a:rPr lang="en-US" dirty="0"/>
              <a:t>There are reference to standard such as the ASME B31 series of piping standard and the B &amp; PV code to address fluid handling and containment.</a:t>
            </a:r>
          </a:p>
          <a:p>
            <a:endParaRPr lang="en-US" dirty="0"/>
          </a:p>
          <a:p>
            <a:r>
              <a:rPr lang="en-US" dirty="0"/>
              <a:t>The standard also address fire detection and suppression, which is critical for large systems and finally markings, signage and instructions, requirements of which rely heavily on the NFPA 70E guidance.</a:t>
            </a:r>
          </a:p>
        </p:txBody>
      </p:sp>
      <p:sp>
        <p:nvSpPr>
          <p:cNvPr id="4" name="Slide Number Placeholder 3"/>
          <p:cNvSpPr>
            <a:spLocks noGrp="1"/>
          </p:cNvSpPr>
          <p:nvPr>
            <p:ph type="sldNum" sz="quarter" idx="10"/>
          </p:nvPr>
        </p:nvSpPr>
        <p:spPr/>
        <p:txBody>
          <a:bodyPr/>
          <a:lstStyle/>
          <a:p>
            <a:fld id="{734922C2-942D-4905-B34E-0F633114CEA6}" type="slidenum">
              <a:rPr lang="en-US" smtClean="0"/>
              <a:pPr/>
              <a:t>15</a:t>
            </a:fld>
            <a:endParaRPr lang="en-US" dirty="0"/>
          </a:p>
        </p:txBody>
      </p:sp>
    </p:spTree>
    <p:extLst>
      <p:ext uri="{BB962C8B-B14F-4D97-AF65-F5344CB8AC3E}">
        <p14:creationId xmlns:p14="http://schemas.microsoft.com/office/powerpoint/2010/main" val="531290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9540 includes construction requirements for enclosures and guarding of hazardous parts, electrical requirements such as reference to the NEC or NESC depending upon the location of the energy storage system.</a:t>
            </a:r>
          </a:p>
          <a:p>
            <a:endParaRPr lang="en-US" dirty="0"/>
          </a:p>
          <a:p>
            <a:r>
              <a:rPr lang="en-US" dirty="0"/>
              <a:t>There are reference to standard such as the ASME B31 series of piping standard and the B &amp; PV code to address fluid handling and containment.</a:t>
            </a:r>
          </a:p>
          <a:p>
            <a:endParaRPr lang="en-US" dirty="0"/>
          </a:p>
          <a:p>
            <a:r>
              <a:rPr lang="en-US" dirty="0"/>
              <a:t>The standard also address fire detection and suppression, which is critical for large systems and finally markings, signage and instructions, requirements of which rely heavily on the NFPA 70E guidance.</a:t>
            </a:r>
          </a:p>
        </p:txBody>
      </p:sp>
      <p:sp>
        <p:nvSpPr>
          <p:cNvPr id="4" name="Slide Number Placeholder 3"/>
          <p:cNvSpPr>
            <a:spLocks noGrp="1"/>
          </p:cNvSpPr>
          <p:nvPr>
            <p:ph type="sldNum" sz="quarter" idx="10"/>
          </p:nvPr>
        </p:nvSpPr>
        <p:spPr/>
        <p:txBody>
          <a:bodyPr/>
          <a:lstStyle/>
          <a:p>
            <a:fld id="{734922C2-942D-4905-B34E-0F633114CEA6}" type="slidenum">
              <a:rPr lang="en-US" smtClean="0"/>
              <a:pPr/>
              <a:t>16</a:t>
            </a:fld>
            <a:endParaRPr lang="en-US" dirty="0"/>
          </a:p>
        </p:txBody>
      </p:sp>
    </p:spTree>
    <p:extLst>
      <p:ext uri="{BB962C8B-B14F-4D97-AF65-F5344CB8AC3E}">
        <p14:creationId xmlns:p14="http://schemas.microsoft.com/office/powerpoint/2010/main" val="531290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9540 includes construction requirements for enclosures and guarding of hazardous parts, electrical requirements such as reference to the NEC or NESC depending upon the location of the energy storage system.</a:t>
            </a:r>
          </a:p>
          <a:p>
            <a:endParaRPr lang="en-US" dirty="0"/>
          </a:p>
          <a:p>
            <a:r>
              <a:rPr lang="en-US" dirty="0"/>
              <a:t>There are reference to standard such as the ASME B31 series of piping standard and the B &amp; PV code to address fluid handling and containment.</a:t>
            </a:r>
          </a:p>
          <a:p>
            <a:endParaRPr lang="en-US" dirty="0"/>
          </a:p>
          <a:p>
            <a:r>
              <a:rPr lang="en-US" dirty="0"/>
              <a:t>The standard also address fire detection and suppression, which is critical for large systems and finally markings, signage and instructions, requirements of which rely heavily on the NFPA 70E guidance.</a:t>
            </a:r>
          </a:p>
        </p:txBody>
      </p:sp>
      <p:sp>
        <p:nvSpPr>
          <p:cNvPr id="4" name="Slide Number Placeholder 3"/>
          <p:cNvSpPr>
            <a:spLocks noGrp="1"/>
          </p:cNvSpPr>
          <p:nvPr>
            <p:ph type="sldNum" sz="quarter" idx="10"/>
          </p:nvPr>
        </p:nvSpPr>
        <p:spPr/>
        <p:txBody>
          <a:bodyPr/>
          <a:lstStyle/>
          <a:p>
            <a:fld id="{734922C2-942D-4905-B34E-0F633114CEA6}" type="slidenum">
              <a:rPr lang="en-US" smtClean="0"/>
              <a:pPr/>
              <a:t>17</a:t>
            </a:fld>
            <a:endParaRPr lang="en-US" dirty="0"/>
          </a:p>
        </p:txBody>
      </p:sp>
    </p:spTree>
    <p:extLst>
      <p:ext uri="{BB962C8B-B14F-4D97-AF65-F5344CB8AC3E}">
        <p14:creationId xmlns:p14="http://schemas.microsoft.com/office/powerpoint/2010/main" val="531290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 9540 includes construction requirements for enclosures and guarding of hazardous parts, electrical requirements such as reference to the NEC or NESC depending upon the location of the energy storage system.</a:t>
            </a:r>
          </a:p>
          <a:p>
            <a:endParaRPr lang="en-US" dirty="0"/>
          </a:p>
          <a:p>
            <a:r>
              <a:rPr lang="en-US" dirty="0"/>
              <a:t>There are reference to standard such as the ASME B31 series of piping standard and the B &amp; PV code to address fluid handling and containment.</a:t>
            </a:r>
          </a:p>
          <a:p>
            <a:endParaRPr lang="en-US" dirty="0"/>
          </a:p>
          <a:p>
            <a:r>
              <a:rPr lang="en-US" dirty="0"/>
              <a:t>The standard also address fire detection and suppression, which is critical for large systems and finally markings, signage and instructions, requirements of which rely heavily on the NFPA 70E guidance.</a:t>
            </a:r>
          </a:p>
        </p:txBody>
      </p:sp>
      <p:sp>
        <p:nvSpPr>
          <p:cNvPr id="4" name="Slide Number Placeholder 3"/>
          <p:cNvSpPr>
            <a:spLocks noGrp="1"/>
          </p:cNvSpPr>
          <p:nvPr>
            <p:ph type="sldNum" sz="quarter" idx="10"/>
          </p:nvPr>
        </p:nvSpPr>
        <p:spPr/>
        <p:txBody>
          <a:bodyPr/>
          <a:lstStyle/>
          <a:p>
            <a:fld id="{734922C2-942D-4905-B34E-0F633114CEA6}" type="slidenum">
              <a:rPr lang="en-US" smtClean="0"/>
              <a:pPr/>
              <a:t>18</a:t>
            </a:fld>
            <a:endParaRPr lang="en-US" dirty="0"/>
          </a:p>
        </p:txBody>
      </p:sp>
    </p:spTree>
    <p:extLst>
      <p:ext uri="{BB962C8B-B14F-4D97-AF65-F5344CB8AC3E}">
        <p14:creationId xmlns:p14="http://schemas.microsoft.com/office/powerpoint/2010/main" val="531290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most testing would be covered by the technology specific standards, UL 9540 does include some testing for those technologies that may lack specific criteria.  As noted above, the tests are divided into electrical tests, mechanical tests fluid containment tests and environmental tests.</a:t>
            </a:r>
          </a:p>
        </p:txBody>
      </p:sp>
      <p:sp>
        <p:nvSpPr>
          <p:cNvPr id="4" name="Slide Number Placeholder 3"/>
          <p:cNvSpPr>
            <a:spLocks noGrp="1"/>
          </p:cNvSpPr>
          <p:nvPr>
            <p:ph type="sldNum" sz="quarter" idx="10"/>
          </p:nvPr>
        </p:nvSpPr>
        <p:spPr/>
        <p:txBody>
          <a:bodyPr/>
          <a:lstStyle/>
          <a:p>
            <a:fld id="{734922C2-942D-4905-B34E-0F633114CEA6}" type="slidenum">
              <a:rPr lang="en-US" smtClean="0"/>
              <a:pPr/>
              <a:t>20</a:t>
            </a:fld>
            <a:endParaRPr lang="en-US" dirty="0"/>
          </a:p>
        </p:txBody>
      </p:sp>
    </p:spTree>
    <p:extLst>
      <p:ext uri="{BB962C8B-B14F-4D97-AF65-F5344CB8AC3E}">
        <p14:creationId xmlns:p14="http://schemas.microsoft.com/office/powerpoint/2010/main" val="3169962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4922C2-942D-4905-B34E-0F633114CEA6}" type="slidenum">
              <a:rPr lang="en-US" smtClean="0"/>
              <a:pPr/>
              <a:t>22</a:t>
            </a:fld>
            <a:endParaRPr lang="en-US" dirty="0"/>
          </a:p>
        </p:txBody>
      </p:sp>
    </p:spTree>
    <p:extLst>
      <p:ext uri="{BB962C8B-B14F-4D97-AF65-F5344CB8AC3E}">
        <p14:creationId xmlns:p14="http://schemas.microsoft.com/office/powerpoint/2010/main" val="35004830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White">
    <p:spTree>
      <p:nvGrpSpPr>
        <p:cNvPr id="1" name=""/>
        <p:cNvGrpSpPr/>
        <p:nvPr/>
      </p:nvGrpSpPr>
      <p:grpSpPr>
        <a:xfrm>
          <a:off x="0" y="0"/>
          <a:ext cx="0" cy="0"/>
          <a:chOff x="0" y="0"/>
          <a:chExt cx="0" cy="0"/>
        </a:xfrm>
      </p:grpSpPr>
      <p:pic>
        <p:nvPicPr>
          <p:cNvPr id="4" name="Picture 4" descr="UL_Enterprise_red_rgb.gif"/>
          <p:cNvPicPr>
            <a:picLocks noChangeAspect="1"/>
          </p:cNvPicPr>
          <p:nvPr userDrawn="1"/>
        </p:nvPicPr>
        <p:blipFill>
          <a:blip r:embed="rId2" cstate="print"/>
          <a:srcRect l="16679" r="-2914"/>
          <a:stretch>
            <a:fillRect/>
          </a:stretch>
        </p:blipFill>
        <p:spPr bwMode="auto">
          <a:xfrm>
            <a:off x="0" y="338138"/>
            <a:ext cx="2917825" cy="3384550"/>
          </a:xfrm>
          <a:prstGeom prst="rect">
            <a:avLst/>
          </a:prstGeom>
          <a:noFill/>
          <a:ln w="9525">
            <a:noFill/>
            <a:miter lim="800000"/>
            <a:headEnd/>
            <a:tailEnd/>
          </a:ln>
        </p:spPr>
      </p:pic>
      <p:sp>
        <p:nvSpPr>
          <p:cNvPr id="2" name="Title 1"/>
          <p:cNvSpPr>
            <a:spLocks noGrp="1"/>
          </p:cNvSpPr>
          <p:nvPr>
            <p:ph type="ctrTitle"/>
          </p:nvPr>
        </p:nvSpPr>
        <p:spPr>
          <a:xfrm>
            <a:off x="3395306" y="2534248"/>
            <a:ext cx="5555894" cy="1399032"/>
          </a:xfrm>
        </p:spPr>
        <p:txBody>
          <a:bodyPr/>
          <a:lstStyle>
            <a:lvl1pPr algn="r">
              <a:defRPr sz="3000" b="1">
                <a:solidFill>
                  <a:srgbClr val="000000"/>
                </a:solidFill>
              </a:defRPr>
            </a:lvl1pPr>
          </a:lstStyle>
          <a:p>
            <a:r>
              <a:rPr lang="en-US" dirty="0"/>
              <a:t>Click to edit Master title style</a:t>
            </a:r>
          </a:p>
        </p:txBody>
      </p:sp>
      <p:sp>
        <p:nvSpPr>
          <p:cNvPr id="3" name="Subtitle 2"/>
          <p:cNvSpPr>
            <a:spLocks noGrp="1"/>
          </p:cNvSpPr>
          <p:nvPr>
            <p:ph type="subTitle" idx="1"/>
          </p:nvPr>
        </p:nvSpPr>
        <p:spPr>
          <a:xfrm>
            <a:off x="3395306" y="3961120"/>
            <a:ext cx="5555894" cy="1773936"/>
          </a:xfrm>
        </p:spPr>
        <p:txBody>
          <a:bodyPr>
            <a:normAutofit/>
          </a:bodyPr>
          <a:lstStyle>
            <a:lvl1pPr marL="0" indent="0" algn="r">
              <a:buNone/>
              <a:defRPr sz="1600" b="1">
                <a:solidFill>
                  <a:srgbClr val="000000"/>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Red">
    <p:bg>
      <p:bgPr>
        <a:solidFill>
          <a:schemeClr val="accent2"/>
        </a:solidFill>
        <a:effectLst/>
      </p:bgPr>
    </p:bg>
    <p:spTree>
      <p:nvGrpSpPr>
        <p:cNvPr id="1" name=""/>
        <p:cNvGrpSpPr/>
        <p:nvPr/>
      </p:nvGrpSpPr>
      <p:grpSpPr>
        <a:xfrm>
          <a:off x="0" y="0"/>
          <a:ext cx="0" cy="0"/>
          <a:chOff x="0" y="0"/>
          <a:chExt cx="0" cy="0"/>
        </a:xfrm>
      </p:grpSpPr>
      <p:pic>
        <p:nvPicPr>
          <p:cNvPr id="4" name="Picture 4" descr="UL White.png"/>
          <p:cNvPicPr>
            <a:picLocks noChangeAspect="1"/>
          </p:cNvPicPr>
          <p:nvPr userDrawn="1"/>
        </p:nvPicPr>
        <p:blipFill>
          <a:blip r:embed="rId2" cstate="print"/>
          <a:srcRect l="16753" r="-3294"/>
          <a:stretch>
            <a:fillRect/>
          </a:stretch>
        </p:blipFill>
        <p:spPr bwMode="auto">
          <a:xfrm>
            <a:off x="0" y="336550"/>
            <a:ext cx="2935288" cy="3392488"/>
          </a:xfrm>
          <a:prstGeom prst="rect">
            <a:avLst/>
          </a:prstGeom>
          <a:noFill/>
          <a:ln w="9525">
            <a:noFill/>
            <a:miter lim="800000"/>
            <a:headEnd/>
            <a:tailEnd/>
          </a:ln>
        </p:spPr>
      </p:pic>
      <p:sp>
        <p:nvSpPr>
          <p:cNvPr id="2" name="Title 1"/>
          <p:cNvSpPr>
            <a:spLocks noGrp="1"/>
          </p:cNvSpPr>
          <p:nvPr>
            <p:ph type="ctrTitle"/>
          </p:nvPr>
        </p:nvSpPr>
        <p:spPr>
          <a:xfrm>
            <a:off x="3395306" y="2534248"/>
            <a:ext cx="5555894" cy="1399032"/>
          </a:xfrm>
        </p:spPr>
        <p:txBody>
          <a:bodyPr/>
          <a:lstStyle>
            <a:lvl1pPr algn="r">
              <a:defRPr sz="3000" b="1">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3395306" y="3961120"/>
            <a:ext cx="5555894" cy="1773936"/>
          </a:xfrm>
        </p:spPr>
        <p:txBody>
          <a:bodyPr>
            <a:normAutofit/>
          </a:bodyPr>
          <a:lstStyle>
            <a:lvl1pPr marL="0" indent="0" algn="r">
              <a:buNone/>
              <a:defRPr sz="1600" b="1">
                <a:solidFill>
                  <a:srgbClr val="FFFFFF"/>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5"/>
          <p:cNvSpPr txBox="1"/>
          <p:nvPr userDrawn="1"/>
        </p:nvSpPr>
        <p:spPr>
          <a:xfrm>
            <a:off x="5713690" y="6423025"/>
            <a:ext cx="3237510" cy="246221"/>
          </a:xfrm>
          <a:prstGeom prst="rect">
            <a:avLst/>
          </a:prstGeom>
          <a:noFill/>
        </p:spPr>
        <p:txBody>
          <a:bodyPr wrap="none">
            <a:prstTxWarp prst="textNoShape">
              <a:avLst/>
            </a:prstTxWarp>
            <a:spAutoFit/>
          </a:bodyPr>
          <a:lstStyle/>
          <a:p>
            <a:pPr>
              <a:defRPr/>
            </a:pPr>
            <a:r>
              <a:rPr lang="en-US" sz="1000" baseline="0" dirty="0">
                <a:solidFill>
                  <a:schemeClr val="bg1"/>
                </a:solidFill>
              </a:rPr>
              <a:t>UL and the UL logo are trademarks of UL LLC © 2017</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White 2">
    <p:spTree>
      <p:nvGrpSpPr>
        <p:cNvPr id="1" name=""/>
        <p:cNvGrpSpPr/>
        <p:nvPr/>
      </p:nvGrpSpPr>
      <p:grpSpPr>
        <a:xfrm>
          <a:off x="0" y="0"/>
          <a:ext cx="0" cy="0"/>
          <a:chOff x="0" y="0"/>
          <a:chExt cx="0" cy="0"/>
        </a:xfrm>
      </p:grpSpPr>
      <p:pic>
        <p:nvPicPr>
          <p:cNvPr id="4" name="Picture 6" descr="UL_Enterprise_red_rgb.gif"/>
          <p:cNvPicPr>
            <a:picLocks noChangeAspect="1"/>
          </p:cNvPicPr>
          <p:nvPr/>
        </p:nvPicPr>
        <p:blipFill>
          <a:blip r:embed="rId2" cstate="print"/>
          <a:srcRect r="16216"/>
          <a:stretch>
            <a:fillRect/>
          </a:stretch>
        </p:blipFill>
        <p:spPr bwMode="auto">
          <a:xfrm>
            <a:off x="6308725" y="328613"/>
            <a:ext cx="2835275" cy="3384550"/>
          </a:xfrm>
          <a:prstGeom prst="rect">
            <a:avLst/>
          </a:prstGeom>
          <a:noFill/>
          <a:ln w="9525">
            <a:noFill/>
            <a:miter lim="800000"/>
            <a:headEnd/>
            <a:tailEnd/>
          </a:ln>
        </p:spPr>
      </p:pic>
      <p:sp>
        <p:nvSpPr>
          <p:cNvPr id="2" name="Title 1"/>
          <p:cNvSpPr>
            <a:spLocks noGrp="1"/>
          </p:cNvSpPr>
          <p:nvPr>
            <p:ph type="ctrTitle"/>
          </p:nvPr>
        </p:nvSpPr>
        <p:spPr>
          <a:xfrm>
            <a:off x="457199" y="2532888"/>
            <a:ext cx="5541265" cy="1399032"/>
          </a:xfrm>
        </p:spPr>
        <p:txBody>
          <a:bodyPr/>
          <a:lstStyle>
            <a:lvl1pPr algn="l">
              <a:defRPr sz="3000" b="1">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457200" y="3959352"/>
            <a:ext cx="5541264" cy="1773936"/>
          </a:xfrm>
        </p:spPr>
        <p:txBody>
          <a:bodyPr>
            <a:normAutofit/>
          </a:bodyPr>
          <a:lstStyle>
            <a:lvl1pPr marL="0" indent="0" algn="l">
              <a:buNone/>
              <a:defRPr sz="1600" b="1">
                <a:solidFill>
                  <a:schemeClr val="accent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a:xfrm>
            <a:off x="457200"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Red 2">
    <p:bg>
      <p:bgPr>
        <a:solidFill>
          <a:schemeClr val="accent2"/>
        </a:solidFill>
        <a:effectLst/>
      </p:bgPr>
    </p:bg>
    <p:spTree>
      <p:nvGrpSpPr>
        <p:cNvPr id="1" name=""/>
        <p:cNvGrpSpPr/>
        <p:nvPr/>
      </p:nvGrpSpPr>
      <p:grpSpPr>
        <a:xfrm>
          <a:off x="0" y="0"/>
          <a:ext cx="0" cy="0"/>
          <a:chOff x="0" y="0"/>
          <a:chExt cx="0" cy="0"/>
        </a:xfrm>
      </p:grpSpPr>
      <p:pic>
        <p:nvPicPr>
          <p:cNvPr id="4" name="Picture 4" descr="UL White.png"/>
          <p:cNvPicPr>
            <a:picLocks noChangeAspect="1"/>
          </p:cNvPicPr>
          <p:nvPr userDrawn="1"/>
        </p:nvPicPr>
        <p:blipFill>
          <a:blip r:embed="rId2" cstate="print"/>
          <a:srcRect r="16423"/>
          <a:stretch>
            <a:fillRect/>
          </a:stretch>
        </p:blipFill>
        <p:spPr bwMode="auto">
          <a:xfrm>
            <a:off x="6308725" y="328613"/>
            <a:ext cx="2835275" cy="3392487"/>
          </a:xfrm>
          <a:prstGeom prst="rect">
            <a:avLst/>
          </a:prstGeom>
          <a:noFill/>
          <a:ln w="9525">
            <a:noFill/>
            <a:miter lim="800000"/>
            <a:headEnd/>
            <a:tailEnd/>
          </a:ln>
        </p:spPr>
      </p:pic>
      <p:sp>
        <p:nvSpPr>
          <p:cNvPr id="2" name="Title 1"/>
          <p:cNvSpPr>
            <a:spLocks noGrp="1"/>
          </p:cNvSpPr>
          <p:nvPr>
            <p:ph type="ctrTitle"/>
          </p:nvPr>
        </p:nvSpPr>
        <p:spPr>
          <a:xfrm>
            <a:off x="457200" y="2534248"/>
            <a:ext cx="5555894" cy="1399032"/>
          </a:xfrm>
        </p:spPr>
        <p:txBody>
          <a:bodyPr/>
          <a:lstStyle>
            <a:lvl1pPr algn="l">
              <a:defRPr sz="3000" b="1">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457200" y="3961120"/>
            <a:ext cx="5555894" cy="1773936"/>
          </a:xfrm>
        </p:spPr>
        <p:txBody>
          <a:bodyPr>
            <a:normAutofit/>
          </a:bodyPr>
          <a:lstStyle>
            <a:lvl1pPr marL="0" indent="0" algn="l">
              <a:buNone/>
              <a:defRPr sz="1600" b="1">
                <a:solidFill>
                  <a:srgbClr val="FFFFFF"/>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TextBox 6"/>
          <p:cNvSpPr txBox="1"/>
          <p:nvPr userDrawn="1"/>
        </p:nvSpPr>
        <p:spPr>
          <a:xfrm>
            <a:off x="457200" y="6423025"/>
            <a:ext cx="3237510" cy="246221"/>
          </a:xfrm>
          <a:prstGeom prst="rect">
            <a:avLst/>
          </a:prstGeom>
          <a:noFill/>
        </p:spPr>
        <p:txBody>
          <a:bodyPr wrap="none">
            <a:prstTxWarp prst="textNoShape">
              <a:avLst/>
            </a:prstTxWarp>
            <a:spAutoFit/>
          </a:bodyPr>
          <a:lstStyle/>
          <a:p>
            <a:pPr>
              <a:defRPr/>
            </a:pPr>
            <a:r>
              <a:rPr lang="en-US" sz="1000" baseline="0" dirty="0">
                <a:solidFill>
                  <a:schemeClr val="bg1"/>
                </a:solidFill>
              </a:rPr>
              <a:t>UL and the UL logo are trademarks of UL LLC © 2014</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Slide">
    <p:spTree>
      <p:nvGrpSpPr>
        <p:cNvPr id="1" name=""/>
        <p:cNvGrpSpPr/>
        <p:nvPr/>
      </p:nvGrpSpPr>
      <p:grpSpPr>
        <a:xfrm>
          <a:off x="0" y="0"/>
          <a:ext cx="0" cy="0"/>
          <a:chOff x="0" y="0"/>
          <a:chExt cx="0" cy="0"/>
        </a:xfrm>
      </p:grpSpPr>
      <p:pic>
        <p:nvPicPr>
          <p:cNvPr id="4" name="Picture 6" descr="UL_Enterprise_red_rgb.gif"/>
          <p:cNvPicPr>
            <a:picLocks noChangeAspect="1"/>
          </p:cNvPicPr>
          <p:nvPr/>
        </p:nvPicPr>
        <p:blipFill>
          <a:blip r:embed="rId2" cstate="print"/>
          <a:srcRect/>
          <a:stretch>
            <a:fillRect/>
          </a:stretch>
        </p:blipFill>
        <p:spPr bwMode="auto">
          <a:xfrm>
            <a:off x="457200" y="6259513"/>
            <a:ext cx="393700" cy="393700"/>
          </a:xfrm>
          <a:prstGeom prst="rect">
            <a:avLst/>
          </a:prstGeom>
          <a:noFill/>
          <a:ln w="9525">
            <a:noFill/>
            <a:miter lim="800000"/>
            <a:headEnd/>
            <a:tailEnd/>
          </a:ln>
        </p:spPr>
      </p:pic>
      <p:sp>
        <p:nvSpPr>
          <p:cNvPr id="2" name="Title 1"/>
          <p:cNvSpPr>
            <a:spLocks noGrp="1"/>
          </p:cNvSpPr>
          <p:nvPr>
            <p:ph type="title"/>
          </p:nvPr>
        </p:nvSpPr>
        <p:spPr>
          <a:xfrm>
            <a:off x="457200" y="274638"/>
            <a:ext cx="8229600" cy="1143000"/>
          </a:xfrm>
        </p:spPr>
        <p:txBody>
          <a:bodyPr/>
          <a:lstStyle/>
          <a:p>
            <a:r>
              <a:rPr lang="en-US" dirty="0"/>
              <a:t>Click to edit Master title style</a:t>
            </a:r>
          </a:p>
        </p:txBody>
      </p:sp>
      <p:sp>
        <p:nvSpPr>
          <p:cNvPr id="3" name="Content Placeholder 2"/>
          <p:cNvSpPr>
            <a:spLocks noGrp="1"/>
          </p:cNvSpPr>
          <p:nvPr>
            <p:ph idx="1"/>
          </p:nvPr>
        </p:nvSpPr>
        <p:spPr>
          <a:xfrm>
            <a:off x="457200" y="2700067"/>
            <a:ext cx="8229600" cy="3426095"/>
          </a:xfrm>
        </p:spPr>
        <p:txBody>
          <a:bodyPr>
            <a:normAutofit/>
          </a:bodyPr>
          <a:lstStyle>
            <a:lvl1pPr>
              <a:defRPr sz="2600" b="1" cap="none" baseline="0">
                <a:solidFill>
                  <a:schemeClr val="bg1">
                    <a:lumMod val="50000"/>
                  </a:schemeClr>
                </a:solidFill>
                <a:latin typeface="Arial" pitchFamily="34" charset="0"/>
                <a:cs typeface="Arial" pitchFamily="34" charset="0"/>
              </a:defRPr>
            </a:lvl1pPr>
            <a:lvl2pPr marL="0" indent="0">
              <a:buFontTx/>
              <a:buNone/>
              <a:defRPr sz="2600" b="1" cap="none" baseline="0">
                <a:solidFill>
                  <a:schemeClr val="bg1">
                    <a:lumMod val="50000"/>
                  </a:schemeClr>
                </a:solidFill>
                <a:latin typeface="Arial" pitchFamily="34" charset="0"/>
                <a:cs typeface="Arial" pitchFamily="34" charset="0"/>
              </a:defRPr>
            </a:lvl2pPr>
            <a:lvl3pPr marL="0" indent="0">
              <a:buFontTx/>
              <a:buNone/>
              <a:defRPr sz="2600" b="1" cap="none" baseline="0">
                <a:solidFill>
                  <a:schemeClr val="bg1">
                    <a:lumMod val="50000"/>
                  </a:schemeClr>
                </a:solidFill>
                <a:latin typeface="Arial" pitchFamily="34" charset="0"/>
                <a:cs typeface="Arial" pitchFamily="34" charset="0"/>
              </a:defRPr>
            </a:lvl3pPr>
            <a:lvl4pPr marL="0" indent="0">
              <a:buFontTx/>
              <a:buNone/>
              <a:defRPr sz="2600" b="1" cap="none" baseline="0">
                <a:solidFill>
                  <a:schemeClr val="bg1">
                    <a:lumMod val="50000"/>
                  </a:schemeClr>
                </a:solidFill>
                <a:latin typeface="Arial" pitchFamily="34" charset="0"/>
                <a:cs typeface="Arial" pitchFamily="34" charset="0"/>
              </a:defRPr>
            </a:lvl4pPr>
            <a:lvl5pPr marL="0" indent="0">
              <a:buFontTx/>
              <a:buNone/>
              <a:defRPr sz="2600" b="1" cap="none" baseline="0">
                <a:solidFill>
                  <a:schemeClr val="bg1">
                    <a:lumMod val="50000"/>
                  </a:schemeClr>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p:txBody>
          <a:bodyPr/>
          <a:lstStyle>
            <a:lvl1pPr>
              <a:defRPr/>
            </a:lvl1pPr>
          </a:lstStyle>
          <a:p>
            <a:fld id="{6FF83F8E-FC28-46DF-9019-30A4322D2FB0}" type="slidenum">
              <a:rPr lang="en-US"/>
              <a:pPr/>
              <a:t>‹#›</a:t>
            </a:fld>
            <a:endParaRPr lang="en-US" dirty="0"/>
          </a:p>
        </p:txBody>
      </p:sp>
      <p:sp>
        <p:nvSpPr>
          <p:cNvPr id="6" name="Rectangle 5"/>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2017</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Slide 2">
    <p:spTree>
      <p:nvGrpSpPr>
        <p:cNvPr id="1" name=""/>
        <p:cNvGrpSpPr/>
        <p:nvPr/>
      </p:nvGrpSpPr>
      <p:grpSpPr>
        <a:xfrm>
          <a:off x="0" y="0"/>
          <a:ext cx="0" cy="0"/>
          <a:chOff x="0" y="0"/>
          <a:chExt cx="0" cy="0"/>
        </a:xfrm>
      </p:grpSpPr>
      <p:pic>
        <p:nvPicPr>
          <p:cNvPr id="4" name="Picture 6" descr="UL_Enterprise_red_rgb.gif"/>
          <p:cNvPicPr>
            <a:picLocks noChangeAspect="1"/>
          </p:cNvPicPr>
          <p:nvPr/>
        </p:nvPicPr>
        <p:blipFill>
          <a:blip r:embed="rId2" cstate="print"/>
          <a:srcRect/>
          <a:stretch>
            <a:fillRect/>
          </a:stretch>
        </p:blipFill>
        <p:spPr bwMode="auto">
          <a:xfrm>
            <a:off x="8045450" y="328613"/>
            <a:ext cx="649288" cy="649287"/>
          </a:xfrm>
          <a:prstGeom prst="rect">
            <a:avLst/>
          </a:prstGeom>
          <a:noFill/>
          <a:ln w="9525">
            <a:noFill/>
            <a:miter lim="800000"/>
            <a:headEnd/>
            <a:tailEnd/>
          </a:ln>
        </p:spPr>
      </p:pic>
      <p:sp>
        <p:nvSpPr>
          <p:cNvPr id="2" name="Title 1"/>
          <p:cNvSpPr>
            <a:spLocks noGrp="1"/>
          </p:cNvSpPr>
          <p:nvPr>
            <p:ph type="title"/>
          </p:nvPr>
        </p:nvSpPr>
        <p:spPr>
          <a:xfrm>
            <a:off x="457200" y="274638"/>
            <a:ext cx="7327900" cy="1143000"/>
          </a:xfrm>
        </p:spPr>
        <p:txBody>
          <a:bodyPr/>
          <a:lstStyle/>
          <a:p>
            <a:r>
              <a:rPr lang="en-US" dirty="0"/>
              <a:t>Click to edit Master title style</a:t>
            </a:r>
          </a:p>
        </p:txBody>
      </p:sp>
      <p:sp>
        <p:nvSpPr>
          <p:cNvPr id="3" name="Content Placeholder 2"/>
          <p:cNvSpPr>
            <a:spLocks noGrp="1"/>
          </p:cNvSpPr>
          <p:nvPr>
            <p:ph idx="1"/>
          </p:nvPr>
        </p:nvSpPr>
        <p:spPr>
          <a:xfrm>
            <a:off x="457200" y="2700067"/>
            <a:ext cx="8229600" cy="3426095"/>
          </a:xfrm>
        </p:spPr>
        <p:txBody>
          <a:bodyPr>
            <a:normAutofit/>
          </a:bodyPr>
          <a:lstStyle>
            <a:lvl1pPr>
              <a:defRPr sz="2600" b="1" cap="none" baseline="0">
                <a:solidFill>
                  <a:schemeClr val="bg1">
                    <a:lumMod val="50000"/>
                  </a:schemeClr>
                </a:solidFill>
                <a:latin typeface="Arial" pitchFamily="34" charset="0"/>
                <a:cs typeface="Arial" pitchFamily="34" charset="0"/>
              </a:defRPr>
            </a:lvl1pPr>
            <a:lvl2pPr marL="0" indent="0">
              <a:buFontTx/>
              <a:buNone/>
              <a:defRPr sz="2600" b="1" cap="none" baseline="0">
                <a:solidFill>
                  <a:schemeClr val="bg1">
                    <a:lumMod val="50000"/>
                  </a:schemeClr>
                </a:solidFill>
                <a:latin typeface="Arial" pitchFamily="34" charset="0"/>
                <a:cs typeface="Arial" pitchFamily="34" charset="0"/>
              </a:defRPr>
            </a:lvl2pPr>
            <a:lvl3pPr marL="0" indent="0">
              <a:buFontTx/>
              <a:buNone/>
              <a:defRPr sz="2600" b="1" cap="none" baseline="0">
                <a:solidFill>
                  <a:schemeClr val="bg1">
                    <a:lumMod val="50000"/>
                  </a:schemeClr>
                </a:solidFill>
                <a:latin typeface="Arial" pitchFamily="34" charset="0"/>
                <a:cs typeface="Arial" pitchFamily="34" charset="0"/>
              </a:defRPr>
            </a:lvl3pPr>
            <a:lvl4pPr marL="0" indent="0">
              <a:buFontTx/>
              <a:buNone/>
              <a:defRPr sz="2600" b="1" cap="none" baseline="0">
                <a:solidFill>
                  <a:schemeClr val="bg1">
                    <a:lumMod val="50000"/>
                  </a:schemeClr>
                </a:solidFill>
                <a:latin typeface="Arial" pitchFamily="34" charset="0"/>
                <a:cs typeface="Arial" pitchFamily="34" charset="0"/>
              </a:defRPr>
            </a:lvl4pPr>
            <a:lvl5pPr marL="0" indent="0">
              <a:buFontTx/>
              <a:buNone/>
              <a:defRPr sz="2600" b="1" cap="none" baseline="0">
                <a:solidFill>
                  <a:schemeClr val="bg1">
                    <a:lumMod val="50000"/>
                  </a:schemeClr>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a:xfrm>
            <a:off x="8045450" y="6378575"/>
            <a:ext cx="641350" cy="365125"/>
          </a:xfrm>
        </p:spPr>
        <p:txBody>
          <a:bodyPr/>
          <a:lstStyle>
            <a:lvl1pPr>
              <a:defRPr/>
            </a:lvl1pPr>
          </a:lstStyle>
          <a:p>
            <a:fld id="{78C78942-B66F-4F97-92D2-CD479B1BE3B7}" type="slidenum">
              <a:rPr lang="en-US"/>
              <a:pPr/>
              <a:t>‹#›</a:t>
            </a:fld>
            <a:endParaRPr lang="en-US" dirty="0"/>
          </a:p>
        </p:txBody>
      </p:sp>
      <p:sp>
        <p:nvSpPr>
          <p:cNvPr id="6" name="Rectangle 5"/>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UL_Enterprise_red_rgb.gif"/>
          <p:cNvPicPr>
            <a:picLocks noChangeAspect="1"/>
          </p:cNvPicPr>
          <p:nvPr/>
        </p:nvPicPr>
        <p:blipFill>
          <a:blip r:embed="rId2" cstate="print"/>
          <a:srcRect/>
          <a:stretch>
            <a:fillRect/>
          </a:stretch>
        </p:blipFill>
        <p:spPr bwMode="auto">
          <a:xfrm>
            <a:off x="457200" y="6259513"/>
            <a:ext cx="393700" cy="3937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p:txBody>
          <a:bodyPr/>
          <a:lstStyle>
            <a:lvl1pPr>
              <a:defRPr/>
            </a:lvl1pPr>
          </a:lstStyle>
          <a:p>
            <a:fld id="{4AD9F5AA-A384-4EDE-964E-B3E14D40EAE6}" type="slidenum">
              <a:rPr lang="en-US"/>
              <a:pPr/>
              <a:t>‹#›</a:t>
            </a:fld>
            <a:endParaRPr lang="en-US" dirty="0"/>
          </a:p>
        </p:txBody>
      </p:sp>
      <p:sp>
        <p:nvSpPr>
          <p:cNvPr id="6" name="Rectangle 5"/>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2017</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6" descr="UL_Enterprise_red_rgb.gif"/>
          <p:cNvPicPr>
            <a:picLocks noChangeAspect="1"/>
          </p:cNvPicPr>
          <p:nvPr userDrawn="1"/>
        </p:nvPicPr>
        <p:blipFill>
          <a:blip r:embed="rId2" cstate="print"/>
          <a:srcRect/>
          <a:stretch>
            <a:fillRect/>
          </a:stretch>
        </p:blipFill>
        <p:spPr bwMode="auto">
          <a:xfrm>
            <a:off x="8045450" y="328613"/>
            <a:ext cx="649288" cy="649287"/>
          </a:xfrm>
          <a:prstGeom prst="rect">
            <a:avLst/>
          </a:prstGeom>
          <a:noFill/>
          <a:ln w="9525">
            <a:noFill/>
            <a:miter lim="800000"/>
            <a:headEnd/>
            <a:tailEnd/>
          </a:ln>
        </p:spPr>
      </p:pic>
      <p:sp>
        <p:nvSpPr>
          <p:cNvPr id="2" name="Title 1"/>
          <p:cNvSpPr>
            <a:spLocks noGrp="1"/>
          </p:cNvSpPr>
          <p:nvPr>
            <p:ph type="title"/>
          </p:nvPr>
        </p:nvSpPr>
        <p:spPr>
          <a:xfrm>
            <a:off x="457200" y="274638"/>
            <a:ext cx="7327900" cy="1143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p:txBody>
          <a:bodyPr/>
          <a:lstStyle>
            <a:lvl1pPr>
              <a:defRPr/>
            </a:lvl1pPr>
          </a:lstStyle>
          <a:p>
            <a:fld id="{B3577B40-8226-4B72-BB70-7424A8905847}"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Picture 6" descr="UL_Enterprise_red_rgb.gif"/>
          <p:cNvPicPr>
            <a:picLocks noChangeAspect="1"/>
          </p:cNvPicPr>
          <p:nvPr/>
        </p:nvPicPr>
        <p:blipFill>
          <a:blip r:embed="rId2" cstate="print"/>
          <a:srcRect/>
          <a:stretch>
            <a:fillRect/>
          </a:stretch>
        </p:blipFill>
        <p:spPr bwMode="auto">
          <a:xfrm>
            <a:off x="457200" y="6259513"/>
            <a:ext cx="393700" cy="393700"/>
          </a:xfrm>
          <a:prstGeom prst="rect">
            <a:avLst/>
          </a:prstGeom>
          <a:noFill/>
          <a:ln w="9525">
            <a:noFill/>
            <a:miter lim="800000"/>
            <a:headEnd/>
            <a:tailEnd/>
          </a:ln>
        </p:spPr>
      </p:pic>
      <p:sp>
        <p:nvSpPr>
          <p:cNvPr id="5" name="Footer Placeholder 4"/>
          <p:cNvSpPr txBox="1">
            <a:spLocks/>
          </p:cNvSpPr>
          <p:nvPr userDrawn="1"/>
        </p:nvSpPr>
        <p:spPr>
          <a:xfrm>
            <a:off x="4432300" y="6386513"/>
            <a:ext cx="2895600" cy="365125"/>
          </a:xfrm>
          <a:prstGeom prst="rect">
            <a:avLst/>
          </a:prstGeom>
        </p:spPr>
        <p:txBody>
          <a:bodyPr anchor="ctr"/>
          <a:lstStyle/>
          <a:p>
            <a:pPr>
              <a:defRPr/>
            </a:pPr>
            <a:r>
              <a:rPr lang="en-US" sz="700" dirty="0">
                <a:solidFill>
                  <a:schemeClr val="accent1"/>
                </a:solidFill>
              </a:rPr>
              <a:t>Disclaimer goes here</a:t>
            </a:r>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0"/>
          </p:nvPr>
        </p:nvSpPr>
        <p:spPr/>
        <p:txBody>
          <a:bodyPr/>
          <a:lstStyle>
            <a:lvl1pPr>
              <a:defRPr/>
            </a:lvl1pPr>
          </a:lstStyle>
          <a:p>
            <a:fld id="{F664A181-32C0-4B76-9C51-AFF63637AA56}" type="slidenum">
              <a:rPr lang="en-US"/>
              <a:pPr/>
              <a:t>‹#›</a:t>
            </a:fld>
            <a:endParaRPr lang="en-US" dirty="0"/>
          </a:p>
        </p:txBody>
      </p:sp>
      <p:sp>
        <p:nvSpPr>
          <p:cNvPr id="7" name="Footer Placeholder 4"/>
          <p:cNvSpPr>
            <a:spLocks noGrp="1"/>
          </p:cNvSpPr>
          <p:nvPr>
            <p:ph type="ftr" sz="quarter" idx="11"/>
          </p:nvPr>
        </p:nvSpPr>
        <p:spPr>
          <a:xfrm>
            <a:off x="1295400" y="6386513"/>
            <a:ext cx="28956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accent1"/>
                </a:solidFill>
              </a:defRPr>
            </a:lvl1pPr>
          </a:lstStyle>
          <a:p>
            <a:pPr>
              <a:defRPr/>
            </a:pPr>
            <a:r>
              <a:rPr lang="en-US" dirty="0"/>
              <a:t>UL Advanced Red</a:t>
            </a:r>
          </a:p>
        </p:txBody>
      </p:sp>
      <p:sp>
        <p:nvSpPr>
          <p:cNvPr id="9" name="Rectangle 8"/>
          <p:cNvSpPr/>
          <p:nvPr userDrawn="1"/>
        </p:nvSpPr>
        <p:spPr>
          <a:xfrm>
            <a:off x="2755900" y="612101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4" name="Picture 6" descr="UL_Enterprise_red_rgb.gif"/>
          <p:cNvPicPr>
            <a:picLocks noChangeAspect="1"/>
          </p:cNvPicPr>
          <p:nvPr userDrawn="1"/>
        </p:nvPicPr>
        <p:blipFill>
          <a:blip r:embed="rId2" cstate="print"/>
          <a:srcRect/>
          <a:stretch>
            <a:fillRect/>
          </a:stretch>
        </p:blipFill>
        <p:spPr bwMode="auto">
          <a:xfrm>
            <a:off x="8045450" y="328613"/>
            <a:ext cx="649288" cy="649287"/>
          </a:xfrm>
          <a:prstGeom prst="rect">
            <a:avLst/>
          </a:prstGeom>
          <a:noFill/>
          <a:ln w="9525">
            <a:noFill/>
            <a:miter lim="800000"/>
            <a:headEnd/>
            <a:tailEnd/>
          </a:ln>
        </p:spPr>
      </p:pic>
      <p:sp>
        <p:nvSpPr>
          <p:cNvPr id="5" name="Footer Placeholder 4"/>
          <p:cNvSpPr txBox="1">
            <a:spLocks/>
          </p:cNvSpPr>
          <p:nvPr userDrawn="1"/>
        </p:nvSpPr>
        <p:spPr>
          <a:xfrm>
            <a:off x="3822700" y="6386513"/>
            <a:ext cx="2895600" cy="365125"/>
          </a:xfrm>
          <a:prstGeom prst="rect">
            <a:avLst/>
          </a:prstGeom>
        </p:spPr>
        <p:txBody>
          <a:bodyPr anchor="ctr"/>
          <a:lstStyle/>
          <a:p>
            <a:pPr>
              <a:defRPr/>
            </a:pPr>
            <a:r>
              <a:rPr lang="en-US" sz="700" dirty="0">
                <a:solidFill>
                  <a:schemeClr val="accent1"/>
                </a:solidFill>
              </a:rPr>
              <a:t>Disclaimer goes here</a:t>
            </a:r>
          </a:p>
        </p:txBody>
      </p:sp>
      <p:sp>
        <p:nvSpPr>
          <p:cNvPr id="2" name="Title 1"/>
          <p:cNvSpPr>
            <a:spLocks noGrp="1"/>
          </p:cNvSpPr>
          <p:nvPr>
            <p:ph type="title"/>
          </p:nvPr>
        </p:nvSpPr>
        <p:spPr>
          <a:xfrm>
            <a:off x="457200" y="274638"/>
            <a:ext cx="7327900" cy="1143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0"/>
          </p:nvPr>
        </p:nvSpPr>
        <p:spPr/>
        <p:txBody>
          <a:bodyPr/>
          <a:lstStyle>
            <a:lvl1pPr>
              <a:defRPr/>
            </a:lvl1pPr>
          </a:lstStyle>
          <a:p>
            <a:fld id="{77F56632-F21B-43C7-A157-F1A93EFDCACA}" type="slidenum">
              <a:rPr lang="en-US"/>
              <a:pPr/>
              <a:t>‹#›</a:t>
            </a:fld>
            <a:endParaRPr lang="en-US" dirty="0"/>
          </a:p>
        </p:txBody>
      </p:sp>
      <p:sp>
        <p:nvSpPr>
          <p:cNvPr id="7" name="Footer Placeholder 4"/>
          <p:cNvSpPr>
            <a:spLocks noGrp="1"/>
          </p:cNvSpPr>
          <p:nvPr>
            <p:ph type="ftr" sz="quarter" idx="11"/>
          </p:nvPr>
        </p:nvSpPr>
        <p:spPr>
          <a:xfrm>
            <a:off x="457200" y="6378575"/>
            <a:ext cx="28956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accent1"/>
                </a:solidFill>
              </a:defRPr>
            </a:lvl1pPr>
          </a:lstStyle>
          <a:p>
            <a:pPr>
              <a:defRPr/>
            </a:pPr>
            <a:r>
              <a:rPr lang="en-US" dirty="0"/>
              <a:t>UL Advanced Red</a:t>
            </a:r>
          </a:p>
        </p:txBody>
      </p:sp>
      <p:sp>
        <p:nvSpPr>
          <p:cNvPr id="8" name="Rectangle 7"/>
          <p:cNvSpPr/>
          <p:nvPr userDrawn="1"/>
        </p:nvSpPr>
        <p:spPr>
          <a:xfrm>
            <a:off x="3032235" y="61410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2"/>
        </a:solidFill>
        <a:effectLst/>
      </p:bgPr>
    </p:bg>
    <p:spTree>
      <p:nvGrpSpPr>
        <p:cNvPr id="1" name=""/>
        <p:cNvGrpSpPr/>
        <p:nvPr/>
      </p:nvGrpSpPr>
      <p:grpSpPr>
        <a:xfrm>
          <a:off x="0" y="0"/>
          <a:ext cx="0" cy="0"/>
          <a:chOff x="0" y="0"/>
          <a:chExt cx="0" cy="0"/>
        </a:xfrm>
      </p:grpSpPr>
      <p:pic>
        <p:nvPicPr>
          <p:cNvPr id="3" name="Picture 6" descr="ul_pattern.pdf"/>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457199" y="2532888"/>
            <a:ext cx="7984403" cy="1600200"/>
          </a:xfrm>
        </p:spPr>
        <p:txBody>
          <a:bodyPr/>
          <a:lstStyle>
            <a:lvl1pPr algn="l">
              <a:defRPr sz="3000" b="1" cap="none" baseline="0">
                <a:solidFill>
                  <a:schemeClr val="bg1"/>
                </a:solidFill>
              </a:defRPr>
            </a:lvl1pPr>
          </a:lstStyle>
          <a:p>
            <a:r>
              <a:rPr lang="en-US" dirty="0"/>
              <a:t>Click to edit Master title style</a:t>
            </a:r>
          </a:p>
        </p:txBody>
      </p:sp>
      <p:sp>
        <p:nvSpPr>
          <p:cNvPr id="4" name="Rectangle 3"/>
          <p:cNvSpPr/>
          <p:nvPr userDrawn="1"/>
        </p:nvSpPr>
        <p:spPr>
          <a:xfrm>
            <a:off x="3032235" y="6456363"/>
            <a:ext cx="4572000" cy="246221"/>
          </a:xfrm>
          <a:prstGeom prst="rect">
            <a:avLst/>
          </a:prstGeom>
        </p:spPr>
        <p:txBody>
          <a:bodyPr>
            <a:spAutoFit/>
          </a:bodyPr>
          <a:lstStyle/>
          <a:p>
            <a:pPr>
              <a:defRPr/>
            </a:pPr>
            <a:r>
              <a:rPr lang="en-US" sz="1000" baseline="0" dirty="0">
                <a:solidFill>
                  <a:schemeClr val="bg1">
                    <a:lumMod val="95000"/>
                  </a:schemeClr>
                </a:solidFill>
              </a:rPr>
              <a:t>UL and the UL logo are trademarks of UL LLC © 2017</a:t>
            </a:r>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descr="UL_Enterprise_red_rgb.gif"/>
          <p:cNvPicPr>
            <a:picLocks noChangeAspect="1"/>
          </p:cNvPicPr>
          <p:nvPr/>
        </p:nvPicPr>
        <p:blipFill>
          <a:blip r:embed="rId2" cstate="print"/>
          <a:srcRect/>
          <a:stretch>
            <a:fillRect/>
          </a:stretch>
        </p:blipFill>
        <p:spPr bwMode="auto">
          <a:xfrm>
            <a:off x="457200" y="6259513"/>
            <a:ext cx="393700" cy="393700"/>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fld id="{8A30CB32-A5D8-4CB0-BE8D-2B75CEE24DA9}" type="slidenum">
              <a:rPr lang="en-US"/>
              <a:pPr/>
              <a:t>‹#›</a:t>
            </a:fld>
            <a:endParaRPr lang="en-US" dirty="0"/>
          </a:p>
        </p:txBody>
      </p:sp>
      <p:sp>
        <p:nvSpPr>
          <p:cNvPr id="4" name="Rectangle 3"/>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pic>
        <p:nvPicPr>
          <p:cNvPr id="2" name="Picture 6" descr="UL_Enterprise_red_rgb.gif"/>
          <p:cNvPicPr>
            <a:picLocks noChangeAspect="1"/>
          </p:cNvPicPr>
          <p:nvPr/>
        </p:nvPicPr>
        <p:blipFill>
          <a:blip r:embed="rId2" cstate="print"/>
          <a:srcRect/>
          <a:stretch>
            <a:fillRect/>
          </a:stretch>
        </p:blipFill>
        <p:spPr bwMode="auto">
          <a:xfrm>
            <a:off x="457200" y="6259513"/>
            <a:ext cx="393700" cy="393700"/>
          </a:xfrm>
          <a:prstGeom prst="rect">
            <a:avLst/>
          </a:prstGeom>
          <a:noFill/>
          <a:ln w="9525">
            <a:noFill/>
            <a:miter lim="800000"/>
            <a:headEnd/>
            <a:tailEnd/>
          </a:ln>
        </p:spPr>
      </p:pic>
      <p:sp>
        <p:nvSpPr>
          <p:cNvPr id="3" name="Footer Placeholder 4"/>
          <p:cNvSpPr txBox="1">
            <a:spLocks/>
          </p:cNvSpPr>
          <p:nvPr userDrawn="1"/>
        </p:nvSpPr>
        <p:spPr>
          <a:xfrm>
            <a:off x="4432300" y="6386513"/>
            <a:ext cx="2895600" cy="365125"/>
          </a:xfrm>
          <a:prstGeom prst="rect">
            <a:avLst/>
          </a:prstGeom>
        </p:spPr>
        <p:txBody>
          <a:bodyPr anchor="ctr"/>
          <a:lstStyle/>
          <a:p>
            <a:pPr>
              <a:defRPr/>
            </a:pPr>
            <a:r>
              <a:rPr lang="en-US" sz="700" dirty="0">
                <a:solidFill>
                  <a:schemeClr val="accent1"/>
                </a:solidFill>
              </a:rPr>
              <a:t>Disclaimer goes here</a:t>
            </a:r>
          </a:p>
        </p:txBody>
      </p:sp>
      <p:sp>
        <p:nvSpPr>
          <p:cNvPr id="4" name="Slide Number Placeholder 3"/>
          <p:cNvSpPr>
            <a:spLocks noGrp="1"/>
          </p:cNvSpPr>
          <p:nvPr>
            <p:ph type="sldNum" sz="quarter" idx="10"/>
          </p:nvPr>
        </p:nvSpPr>
        <p:spPr/>
        <p:txBody>
          <a:bodyPr/>
          <a:lstStyle>
            <a:lvl1pPr>
              <a:defRPr/>
            </a:lvl1pPr>
          </a:lstStyle>
          <a:p>
            <a:fld id="{1FCB100E-81FE-4393-867A-EC042D5CBDED}" type="slidenum">
              <a:rPr lang="en-US"/>
              <a:pPr/>
              <a:t>‹#›</a:t>
            </a:fld>
            <a:endParaRPr lang="en-US" dirty="0"/>
          </a:p>
        </p:txBody>
      </p:sp>
      <p:sp>
        <p:nvSpPr>
          <p:cNvPr id="5" name="Footer Placeholder 4"/>
          <p:cNvSpPr>
            <a:spLocks noGrp="1"/>
          </p:cNvSpPr>
          <p:nvPr>
            <p:ph type="ftr" sz="quarter" idx="11"/>
          </p:nvPr>
        </p:nvSpPr>
        <p:spPr>
          <a:xfrm>
            <a:off x="1295400" y="6386513"/>
            <a:ext cx="28956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accent1"/>
                </a:solidFill>
              </a:defRPr>
            </a:lvl1pPr>
          </a:lstStyle>
          <a:p>
            <a:pPr>
              <a:defRPr/>
            </a:pPr>
            <a:r>
              <a:rPr lang="en-US" dirty="0"/>
              <a:t>UL Advanced Red</a:t>
            </a:r>
          </a:p>
        </p:txBody>
      </p:sp>
      <p:sp>
        <p:nvSpPr>
          <p:cNvPr id="6" name="Rectangle 5"/>
          <p:cNvSpPr/>
          <p:nvPr userDrawn="1"/>
        </p:nvSpPr>
        <p:spPr>
          <a:xfrm>
            <a:off x="3032235" y="610953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3">
    <p:spTree>
      <p:nvGrpSpPr>
        <p:cNvPr id="1" name=""/>
        <p:cNvGrpSpPr/>
        <p:nvPr/>
      </p:nvGrpSpPr>
      <p:grpSpPr>
        <a:xfrm>
          <a:off x="0" y="0"/>
          <a:ext cx="0" cy="0"/>
          <a:chOff x="0" y="0"/>
          <a:chExt cx="0" cy="0"/>
        </a:xfrm>
      </p:grpSpPr>
      <p:pic>
        <p:nvPicPr>
          <p:cNvPr id="2" name="Picture 4" descr="UL_Enterprise_red_rgb.gif"/>
          <p:cNvPicPr>
            <a:picLocks noChangeAspect="1"/>
          </p:cNvPicPr>
          <p:nvPr userDrawn="1"/>
        </p:nvPicPr>
        <p:blipFill>
          <a:blip r:embed="rId2" cstate="print"/>
          <a:srcRect/>
          <a:stretch>
            <a:fillRect/>
          </a:stretch>
        </p:blipFill>
        <p:spPr bwMode="auto">
          <a:xfrm>
            <a:off x="8045450" y="328613"/>
            <a:ext cx="649288" cy="649287"/>
          </a:xfrm>
          <a:prstGeom prst="rect">
            <a:avLst/>
          </a:prstGeom>
          <a:noFill/>
          <a:ln w="9525">
            <a:noFill/>
            <a:miter lim="800000"/>
            <a:headEnd/>
            <a:tailEnd/>
          </a:ln>
        </p:spPr>
      </p:pic>
      <p:sp>
        <p:nvSpPr>
          <p:cNvPr id="3" name="Slide Number Placeholder 3"/>
          <p:cNvSpPr>
            <a:spLocks noGrp="1"/>
          </p:cNvSpPr>
          <p:nvPr>
            <p:ph type="sldNum" sz="quarter" idx="10"/>
          </p:nvPr>
        </p:nvSpPr>
        <p:spPr/>
        <p:txBody>
          <a:bodyPr/>
          <a:lstStyle>
            <a:lvl1pPr>
              <a:defRPr/>
            </a:lvl1pPr>
          </a:lstStyle>
          <a:p>
            <a:fld id="{A9442B1C-BC27-4ACF-8973-51C8FB406FB7}" type="slidenum">
              <a:rPr lang="en-US"/>
              <a:pPr/>
              <a:t>‹#›</a:t>
            </a:fld>
            <a:endParaRPr lang="en-US" dirty="0"/>
          </a:p>
        </p:txBody>
      </p:sp>
      <p:sp>
        <p:nvSpPr>
          <p:cNvPr id="4" name="Rectangle 3"/>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4">
    <p:spTree>
      <p:nvGrpSpPr>
        <p:cNvPr id="1" name=""/>
        <p:cNvGrpSpPr/>
        <p:nvPr/>
      </p:nvGrpSpPr>
      <p:grpSpPr>
        <a:xfrm>
          <a:off x="0" y="0"/>
          <a:ext cx="0" cy="0"/>
          <a:chOff x="0" y="0"/>
          <a:chExt cx="0" cy="0"/>
        </a:xfrm>
      </p:grpSpPr>
      <p:pic>
        <p:nvPicPr>
          <p:cNvPr id="2" name="Picture 4" descr="UL_Enterprise_red_rgb.gif"/>
          <p:cNvPicPr>
            <a:picLocks noChangeAspect="1"/>
          </p:cNvPicPr>
          <p:nvPr userDrawn="1"/>
        </p:nvPicPr>
        <p:blipFill>
          <a:blip r:embed="rId2" cstate="print"/>
          <a:srcRect/>
          <a:stretch>
            <a:fillRect/>
          </a:stretch>
        </p:blipFill>
        <p:spPr bwMode="auto">
          <a:xfrm>
            <a:off x="8045450" y="328613"/>
            <a:ext cx="649288" cy="649287"/>
          </a:xfrm>
          <a:prstGeom prst="rect">
            <a:avLst/>
          </a:prstGeom>
          <a:noFill/>
          <a:ln w="9525">
            <a:noFill/>
            <a:miter lim="800000"/>
            <a:headEnd/>
            <a:tailEnd/>
          </a:ln>
        </p:spPr>
      </p:pic>
      <p:sp>
        <p:nvSpPr>
          <p:cNvPr id="3" name="Footer Placeholder 4"/>
          <p:cNvSpPr txBox="1">
            <a:spLocks/>
          </p:cNvSpPr>
          <p:nvPr userDrawn="1"/>
        </p:nvSpPr>
        <p:spPr>
          <a:xfrm>
            <a:off x="3822700" y="6386513"/>
            <a:ext cx="2895600" cy="365125"/>
          </a:xfrm>
          <a:prstGeom prst="rect">
            <a:avLst/>
          </a:prstGeom>
        </p:spPr>
        <p:txBody>
          <a:bodyPr anchor="ctr"/>
          <a:lstStyle/>
          <a:p>
            <a:pPr>
              <a:defRPr/>
            </a:pPr>
            <a:r>
              <a:rPr lang="en-US" sz="700" dirty="0">
                <a:solidFill>
                  <a:schemeClr val="accent1"/>
                </a:solidFill>
              </a:rPr>
              <a:t>Disclaimer goes here</a:t>
            </a:r>
          </a:p>
        </p:txBody>
      </p:sp>
      <p:sp>
        <p:nvSpPr>
          <p:cNvPr id="4" name="Slide Number Placeholder 3"/>
          <p:cNvSpPr>
            <a:spLocks noGrp="1"/>
          </p:cNvSpPr>
          <p:nvPr>
            <p:ph type="sldNum" sz="quarter" idx="10"/>
          </p:nvPr>
        </p:nvSpPr>
        <p:spPr/>
        <p:txBody>
          <a:bodyPr/>
          <a:lstStyle>
            <a:lvl1pPr>
              <a:defRPr/>
            </a:lvl1pPr>
          </a:lstStyle>
          <a:p>
            <a:fld id="{BA518DA6-E50D-4A25-BF00-6705D98B8905}" type="slidenum">
              <a:rPr lang="en-US"/>
              <a:pPr/>
              <a:t>‹#›</a:t>
            </a:fld>
            <a:endParaRPr lang="en-US" dirty="0"/>
          </a:p>
        </p:txBody>
      </p:sp>
      <p:sp>
        <p:nvSpPr>
          <p:cNvPr id="5" name="Footer Placeholder 4"/>
          <p:cNvSpPr>
            <a:spLocks noGrp="1"/>
          </p:cNvSpPr>
          <p:nvPr>
            <p:ph type="ftr" sz="quarter" idx="11"/>
          </p:nvPr>
        </p:nvSpPr>
        <p:spPr>
          <a:xfrm>
            <a:off x="457200" y="6378575"/>
            <a:ext cx="28956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accent1"/>
                </a:solidFill>
              </a:defRPr>
            </a:lvl1pPr>
          </a:lstStyle>
          <a:p>
            <a:pPr>
              <a:defRPr/>
            </a:pPr>
            <a:r>
              <a:rPr lang="en-US" dirty="0"/>
              <a:t>UL Advanced Red</a:t>
            </a:r>
          </a:p>
        </p:txBody>
      </p:sp>
      <p:sp>
        <p:nvSpPr>
          <p:cNvPr id="6" name="Rectangle 5"/>
          <p:cNvSpPr/>
          <p:nvPr userDrawn="1"/>
        </p:nvSpPr>
        <p:spPr>
          <a:xfrm>
            <a:off x="3032235" y="610953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UL_Enterprise_red_rgb.gif"/>
          <p:cNvPicPr>
            <a:picLocks noChangeAspect="1"/>
          </p:cNvPicPr>
          <p:nvPr/>
        </p:nvPicPr>
        <p:blipFill>
          <a:blip r:embed="rId2" cstate="print"/>
          <a:srcRect/>
          <a:stretch>
            <a:fillRect/>
          </a:stretch>
        </p:blipFill>
        <p:spPr bwMode="auto">
          <a:xfrm>
            <a:off x="457200" y="6259513"/>
            <a:ext cx="393700" cy="3937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p>
        </p:txBody>
      </p:sp>
      <p:sp>
        <p:nvSpPr>
          <p:cNvPr id="4" name="Slide Number Placeholder 4"/>
          <p:cNvSpPr>
            <a:spLocks noGrp="1"/>
          </p:cNvSpPr>
          <p:nvPr>
            <p:ph type="sldNum" sz="quarter" idx="10"/>
          </p:nvPr>
        </p:nvSpPr>
        <p:spPr/>
        <p:txBody>
          <a:bodyPr/>
          <a:lstStyle>
            <a:lvl1pPr>
              <a:defRPr/>
            </a:lvl1pPr>
          </a:lstStyle>
          <a:p>
            <a:fld id="{EA37AF12-A89B-4622-861F-26D37CEB0063}" type="slidenum">
              <a:rPr lang="en-US"/>
              <a:pPr/>
              <a:t>‹#›</a:t>
            </a:fld>
            <a:endParaRPr lang="en-US" dirty="0"/>
          </a:p>
        </p:txBody>
      </p:sp>
      <p:sp>
        <p:nvSpPr>
          <p:cNvPr id="5" name="Rectangle 4"/>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2">
    <p:spTree>
      <p:nvGrpSpPr>
        <p:cNvPr id="1" name=""/>
        <p:cNvGrpSpPr/>
        <p:nvPr/>
      </p:nvGrpSpPr>
      <p:grpSpPr>
        <a:xfrm>
          <a:off x="0" y="0"/>
          <a:ext cx="0" cy="0"/>
          <a:chOff x="0" y="0"/>
          <a:chExt cx="0" cy="0"/>
        </a:xfrm>
      </p:grpSpPr>
      <p:pic>
        <p:nvPicPr>
          <p:cNvPr id="3" name="Picture 6" descr="UL_Enterprise_red_rgb.gif"/>
          <p:cNvPicPr>
            <a:picLocks noChangeAspect="1"/>
          </p:cNvPicPr>
          <p:nvPr/>
        </p:nvPicPr>
        <p:blipFill>
          <a:blip r:embed="rId2" cstate="print"/>
          <a:srcRect/>
          <a:stretch>
            <a:fillRect/>
          </a:stretch>
        </p:blipFill>
        <p:spPr bwMode="auto">
          <a:xfrm>
            <a:off x="457200" y="6259513"/>
            <a:ext cx="393700" cy="393700"/>
          </a:xfrm>
          <a:prstGeom prst="rect">
            <a:avLst/>
          </a:prstGeom>
          <a:noFill/>
          <a:ln w="9525">
            <a:noFill/>
            <a:miter lim="800000"/>
            <a:headEnd/>
            <a:tailEnd/>
          </a:ln>
        </p:spPr>
      </p:pic>
      <p:sp>
        <p:nvSpPr>
          <p:cNvPr id="4" name="Footer Placeholder 4"/>
          <p:cNvSpPr txBox="1">
            <a:spLocks/>
          </p:cNvSpPr>
          <p:nvPr userDrawn="1"/>
        </p:nvSpPr>
        <p:spPr>
          <a:xfrm>
            <a:off x="4432300" y="6386513"/>
            <a:ext cx="2895600" cy="365125"/>
          </a:xfrm>
          <a:prstGeom prst="rect">
            <a:avLst/>
          </a:prstGeom>
        </p:spPr>
        <p:txBody>
          <a:bodyPr anchor="ctr"/>
          <a:lstStyle/>
          <a:p>
            <a:pPr>
              <a:defRPr/>
            </a:pPr>
            <a:r>
              <a:rPr lang="en-US" sz="700" dirty="0">
                <a:solidFill>
                  <a:schemeClr val="accent1"/>
                </a:solidFill>
              </a:rPr>
              <a:t>Disclaimer goes here</a:t>
            </a:r>
          </a:p>
        </p:txBody>
      </p:sp>
      <p:sp>
        <p:nvSpPr>
          <p:cNvPr id="2" name="Title 1"/>
          <p:cNvSpPr>
            <a:spLocks noGrp="1"/>
          </p:cNvSpPr>
          <p:nvPr>
            <p:ph type="title"/>
          </p:nvPr>
        </p:nvSpPr>
        <p:spPr/>
        <p:txBody>
          <a:bodyPr/>
          <a:lstStyle/>
          <a:p>
            <a:r>
              <a:rPr lang="en-US" dirty="0"/>
              <a:t>Click to edit Master title style</a:t>
            </a:r>
          </a:p>
        </p:txBody>
      </p:sp>
      <p:sp>
        <p:nvSpPr>
          <p:cNvPr id="5" name="Slide Number Placeholder 4"/>
          <p:cNvSpPr>
            <a:spLocks noGrp="1"/>
          </p:cNvSpPr>
          <p:nvPr>
            <p:ph type="sldNum" sz="quarter" idx="10"/>
          </p:nvPr>
        </p:nvSpPr>
        <p:spPr/>
        <p:txBody>
          <a:bodyPr/>
          <a:lstStyle>
            <a:lvl1pPr>
              <a:defRPr/>
            </a:lvl1pPr>
          </a:lstStyle>
          <a:p>
            <a:fld id="{9316A17D-27E4-4BD4-91A4-CE02046E3EB3}" type="slidenum">
              <a:rPr lang="en-US"/>
              <a:pPr/>
              <a:t>‹#›</a:t>
            </a:fld>
            <a:endParaRPr lang="en-US" dirty="0"/>
          </a:p>
        </p:txBody>
      </p:sp>
      <p:sp>
        <p:nvSpPr>
          <p:cNvPr id="6" name="Footer Placeholder 4"/>
          <p:cNvSpPr>
            <a:spLocks noGrp="1"/>
          </p:cNvSpPr>
          <p:nvPr>
            <p:ph type="ftr" sz="quarter" idx="11"/>
          </p:nvPr>
        </p:nvSpPr>
        <p:spPr>
          <a:xfrm>
            <a:off x="1295400" y="6386513"/>
            <a:ext cx="28956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accent1"/>
                </a:solidFill>
              </a:defRPr>
            </a:lvl1pPr>
          </a:lstStyle>
          <a:p>
            <a:pPr>
              <a:defRPr/>
            </a:pPr>
            <a:r>
              <a:rPr lang="en-US" dirty="0"/>
              <a:t>UL Advanced Red</a:t>
            </a:r>
          </a:p>
        </p:txBody>
      </p:sp>
      <p:sp>
        <p:nvSpPr>
          <p:cNvPr id="7" name="Rectangle 6"/>
          <p:cNvSpPr/>
          <p:nvPr userDrawn="1"/>
        </p:nvSpPr>
        <p:spPr>
          <a:xfrm>
            <a:off x="3032235" y="610953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3">
    <p:spTree>
      <p:nvGrpSpPr>
        <p:cNvPr id="1" name=""/>
        <p:cNvGrpSpPr/>
        <p:nvPr/>
      </p:nvGrpSpPr>
      <p:grpSpPr>
        <a:xfrm>
          <a:off x="0" y="0"/>
          <a:ext cx="0" cy="0"/>
          <a:chOff x="0" y="0"/>
          <a:chExt cx="0" cy="0"/>
        </a:xfrm>
      </p:grpSpPr>
      <p:pic>
        <p:nvPicPr>
          <p:cNvPr id="3" name="Picture 4" descr="UL_Enterprise_red_rgb.gif"/>
          <p:cNvPicPr>
            <a:picLocks noChangeAspect="1"/>
          </p:cNvPicPr>
          <p:nvPr userDrawn="1"/>
        </p:nvPicPr>
        <p:blipFill>
          <a:blip r:embed="rId2" cstate="print"/>
          <a:srcRect/>
          <a:stretch>
            <a:fillRect/>
          </a:stretch>
        </p:blipFill>
        <p:spPr bwMode="auto">
          <a:xfrm>
            <a:off x="8045450" y="328613"/>
            <a:ext cx="649288" cy="649287"/>
          </a:xfrm>
          <a:prstGeom prst="rect">
            <a:avLst/>
          </a:prstGeom>
          <a:noFill/>
          <a:ln w="9525">
            <a:noFill/>
            <a:miter lim="800000"/>
            <a:headEnd/>
            <a:tailEnd/>
          </a:ln>
        </p:spPr>
      </p:pic>
      <p:sp>
        <p:nvSpPr>
          <p:cNvPr id="2" name="Title 1"/>
          <p:cNvSpPr>
            <a:spLocks noGrp="1"/>
          </p:cNvSpPr>
          <p:nvPr>
            <p:ph type="title"/>
          </p:nvPr>
        </p:nvSpPr>
        <p:spPr>
          <a:xfrm>
            <a:off x="457200" y="274638"/>
            <a:ext cx="7588250" cy="1143000"/>
          </a:xfrm>
        </p:spPr>
        <p:txBody>
          <a:bodyPr/>
          <a:lstStyle/>
          <a:p>
            <a:r>
              <a:rPr lang="en-US" dirty="0"/>
              <a:t>Click to edit Master title style</a:t>
            </a:r>
          </a:p>
        </p:txBody>
      </p:sp>
      <p:sp>
        <p:nvSpPr>
          <p:cNvPr id="4" name="Slide Number Placeholder 4"/>
          <p:cNvSpPr>
            <a:spLocks noGrp="1"/>
          </p:cNvSpPr>
          <p:nvPr>
            <p:ph type="sldNum" sz="quarter" idx="10"/>
          </p:nvPr>
        </p:nvSpPr>
        <p:spPr/>
        <p:txBody>
          <a:bodyPr/>
          <a:lstStyle>
            <a:lvl1pPr>
              <a:defRPr/>
            </a:lvl1pPr>
          </a:lstStyle>
          <a:p>
            <a:fld id="{E50BD708-33C6-476A-8693-C954F8DA82E3}" type="slidenum">
              <a:rPr lang="en-US"/>
              <a:pPr/>
              <a:t>‹#›</a:t>
            </a:fld>
            <a:endParaRPr lang="en-US" dirty="0"/>
          </a:p>
        </p:txBody>
      </p:sp>
      <p:sp>
        <p:nvSpPr>
          <p:cNvPr id="5" name="Rectangle 4"/>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4">
    <p:spTree>
      <p:nvGrpSpPr>
        <p:cNvPr id="1" name=""/>
        <p:cNvGrpSpPr/>
        <p:nvPr/>
      </p:nvGrpSpPr>
      <p:grpSpPr>
        <a:xfrm>
          <a:off x="0" y="0"/>
          <a:ext cx="0" cy="0"/>
          <a:chOff x="0" y="0"/>
          <a:chExt cx="0" cy="0"/>
        </a:xfrm>
      </p:grpSpPr>
      <p:pic>
        <p:nvPicPr>
          <p:cNvPr id="3" name="Picture 4" descr="UL_Enterprise_red_rgb.gif"/>
          <p:cNvPicPr>
            <a:picLocks noChangeAspect="1"/>
          </p:cNvPicPr>
          <p:nvPr userDrawn="1"/>
        </p:nvPicPr>
        <p:blipFill>
          <a:blip r:embed="rId2" cstate="print"/>
          <a:srcRect/>
          <a:stretch>
            <a:fillRect/>
          </a:stretch>
        </p:blipFill>
        <p:spPr bwMode="auto">
          <a:xfrm>
            <a:off x="8045450" y="328613"/>
            <a:ext cx="649288" cy="649287"/>
          </a:xfrm>
          <a:prstGeom prst="rect">
            <a:avLst/>
          </a:prstGeom>
          <a:noFill/>
          <a:ln w="9525">
            <a:noFill/>
            <a:miter lim="800000"/>
            <a:headEnd/>
            <a:tailEnd/>
          </a:ln>
        </p:spPr>
      </p:pic>
      <p:sp>
        <p:nvSpPr>
          <p:cNvPr id="4" name="Footer Placeholder 4"/>
          <p:cNvSpPr txBox="1">
            <a:spLocks/>
          </p:cNvSpPr>
          <p:nvPr userDrawn="1"/>
        </p:nvSpPr>
        <p:spPr>
          <a:xfrm>
            <a:off x="3822700" y="6386513"/>
            <a:ext cx="2895600" cy="365125"/>
          </a:xfrm>
          <a:prstGeom prst="rect">
            <a:avLst/>
          </a:prstGeom>
        </p:spPr>
        <p:txBody>
          <a:bodyPr anchor="ctr"/>
          <a:lstStyle/>
          <a:p>
            <a:pPr>
              <a:defRPr/>
            </a:pPr>
            <a:r>
              <a:rPr lang="en-US" sz="700" dirty="0">
                <a:solidFill>
                  <a:schemeClr val="accent1"/>
                </a:solidFill>
              </a:rPr>
              <a:t>Disclaimer goes here</a:t>
            </a:r>
          </a:p>
        </p:txBody>
      </p:sp>
      <p:sp>
        <p:nvSpPr>
          <p:cNvPr id="2" name="Title 1"/>
          <p:cNvSpPr>
            <a:spLocks noGrp="1"/>
          </p:cNvSpPr>
          <p:nvPr>
            <p:ph type="title"/>
          </p:nvPr>
        </p:nvSpPr>
        <p:spPr>
          <a:xfrm>
            <a:off x="457200" y="274638"/>
            <a:ext cx="7588250" cy="1143000"/>
          </a:xfrm>
        </p:spPr>
        <p:txBody>
          <a:bodyPr/>
          <a:lstStyle/>
          <a:p>
            <a:r>
              <a:rPr lang="en-US" dirty="0"/>
              <a:t>Click to edit Master title style</a:t>
            </a:r>
          </a:p>
        </p:txBody>
      </p:sp>
      <p:sp>
        <p:nvSpPr>
          <p:cNvPr id="5" name="Slide Number Placeholder 4"/>
          <p:cNvSpPr>
            <a:spLocks noGrp="1"/>
          </p:cNvSpPr>
          <p:nvPr>
            <p:ph type="sldNum" sz="quarter" idx="10"/>
          </p:nvPr>
        </p:nvSpPr>
        <p:spPr/>
        <p:txBody>
          <a:bodyPr/>
          <a:lstStyle>
            <a:lvl1pPr>
              <a:defRPr/>
            </a:lvl1pPr>
          </a:lstStyle>
          <a:p>
            <a:fld id="{245AA60F-2F69-4118-8295-DBE5382D1A43}" type="slidenum">
              <a:rPr lang="en-US"/>
              <a:pPr/>
              <a:t>‹#›</a:t>
            </a:fld>
            <a:endParaRPr lang="en-US" dirty="0"/>
          </a:p>
        </p:txBody>
      </p:sp>
      <p:sp>
        <p:nvSpPr>
          <p:cNvPr id="6" name="Footer Placeholder 4"/>
          <p:cNvSpPr>
            <a:spLocks noGrp="1"/>
          </p:cNvSpPr>
          <p:nvPr>
            <p:ph type="ftr" sz="quarter" idx="11"/>
          </p:nvPr>
        </p:nvSpPr>
        <p:spPr>
          <a:xfrm>
            <a:off x="457200" y="6378575"/>
            <a:ext cx="28956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accent1"/>
                </a:solidFill>
              </a:defRPr>
            </a:lvl1pPr>
          </a:lstStyle>
          <a:p>
            <a:pPr>
              <a:defRPr/>
            </a:pPr>
            <a:r>
              <a:rPr lang="en-US" dirty="0"/>
              <a:t>UL Advanced Red</a:t>
            </a:r>
          </a:p>
        </p:txBody>
      </p:sp>
      <p:sp>
        <p:nvSpPr>
          <p:cNvPr id="7" name="Rectangle 6"/>
          <p:cNvSpPr/>
          <p:nvPr userDrawn="1"/>
        </p:nvSpPr>
        <p:spPr>
          <a:xfrm>
            <a:off x="3032235" y="609902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UL_Enterprise_red_rgb.gif"/>
          <p:cNvPicPr>
            <a:picLocks noChangeAspect="1"/>
          </p:cNvPicPr>
          <p:nvPr/>
        </p:nvPicPr>
        <p:blipFill>
          <a:blip r:embed="rId2" cstate="print"/>
          <a:srcRect/>
          <a:stretch>
            <a:fillRect/>
          </a:stretch>
        </p:blipFill>
        <p:spPr bwMode="auto">
          <a:xfrm>
            <a:off x="457200" y="6259513"/>
            <a:ext cx="393700" cy="3937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noAutofit/>
          </a:bodyPr>
          <a:lstStyle>
            <a:lvl1pPr marL="0" indent="0">
              <a:lnSpc>
                <a:spcPct val="100000"/>
              </a:lnSpc>
              <a:spcBef>
                <a:spcPts val="1200"/>
              </a:spcBef>
              <a:defRPr sz="2000"/>
            </a:lvl1pPr>
            <a:lvl2pPr>
              <a:lnSpc>
                <a:spcPct val="100000"/>
              </a:lnSpc>
              <a:spcBef>
                <a:spcPts val="1200"/>
              </a:spcBef>
              <a:buFont typeface="Arial" pitchFamily="34" charset="0"/>
              <a:buChar char="•"/>
              <a:defRPr sz="1800"/>
            </a:lvl2pPr>
            <a:lvl3pPr>
              <a:lnSpc>
                <a:spcPct val="100000"/>
              </a:lnSpc>
              <a:spcBef>
                <a:spcPts val="1200"/>
              </a:spcBef>
              <a:buFont typeface="Arial" pitchFamily="34" charset="0"/>
              <a:buChar char="−"/>
              <a:defRPr sz="1600"/>
            </a:lvl3pPr>
            <a:lvl4pPr>
              <a:lnSpc>
                <a:spcPct val="100000"/>
              </a:lnSpc>
              <a:spcBef>
                <a:spcPts val="1200"/>
              </a:spcBef>
              <a:buFont typeface="Arial" pitchFamily="34" charset="0"/>
              <a:buChar char="−"/>
              <a:defRPr sz="1600"/>
            </a:lvl4pPr>
            <a:lvl5pPr>
              <a:lnSpc>
                <a:spcPct val="100000"/>
              </a:lnSpc>
              <a:spcBef>
                <a:spcPts val="1200"/>
              </a:spcBef>
              <a:buFont typeface="Arial"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noAutofit/>
          </a:bodyPr>
          <a:lstStyle>
            <a:lvl1pPr marL="0" indent="0">
              <a:spcBef>
                <a:spcPts val="1200"/>
              </a:spcBef>
              <a:defRPr sz="2000"/>
            </a:lvl1pPr>
            <a:lvl2pPr>
              <a:spcBef>
                <a:spcPts val="1200"/>
              </a:spcBef>
              <a:buFont typeface="Arial" pitchFamily="34" charset="0"/>
              <a:buChar char="•"/>
              <a:defRPr sz="1800"/>
            </a:lvl2pPr>
            <a:lvl3pPr>
              <a:spcBef>
                <a:spcPts val="1200"/>
              </a:spcBef>
              <a:buFont typeface="Arial" pitchFamily="34" charset="0"/>
              <a:buChar char="‒"/>
              <a:defRPr sz="1600"/>
            </a:lvl3pPr>
            <a:lvl4pPr>
              <a:spcBef>
                <a:spcPts val="1200"/>
              </a:spcBef>
              <a:buFont typeface="Arial" pitchFamily="34" charset="0"/>
              <a:buChar char="‒"/>
              <a:defRPr sz="1600"/>
            </a:lvl4pPr>
            <a:lvl5pPr>
              <a:spcBef>
                <a:spcPts val="1200"/>
              </a:spcBef>
              <a:buFont typeface="Arial"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6"/>
          <p:cNvSpPr>
            <a:spLocks noGrp="1"/>
          </p:cNvSpPr>
          <p:nvPr>
            <p:ph type="sldNum" sz="quarter" idx="10"/>
          </p:nvPr>
        </p:nvSpPr>
        <p:spPr/>
        <p:txBody>
          <a:bodyPr/>
          <a:lstStyle>
            <a:lvl1pPr>
              <a:defRPr/>
            </a:lvl1pPr>
          </a:lstStyle>
          <a:p>
            <a:fld id="{AF7EDAAF-C418-4DE9-928E-28A0099A84AF}" type="slidenum">
              <a:rPr lang="en-US"/>
              <a:pPr/>
              <a:t>‹#›</a:t>
            </a:fld>
            <a:endParaRPr lang="en-US" dirty="0"/>
          </a:p>
        </p:txBody>
      </p:sp>
      <p:sp>
        <p:nvSpPr>
          <p:cNvPr id="7" name="Rectangle 6"/>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2">
    <p:spTree>
      <p:nvGrpSpPr>
        <p:cNvPr id="1" name=""/>
        <p:cNvGrpSpPr/>
        <p:nvPr/>
      </p:nvGrpSpPr>
      <p:grpSpPr>
        <a:xfrm>
          <a:off x="0" y="0"/>
          <a:ext cx="0" cy="0"/>
          <a:chOff x="0" y="0"/>
          <a:chExt cx="0" cy="0"/>
        </a:xfrm>
      </p:grpSpPr>
      <p:pic>
        <p:nvPicPr>
          <p:cNvPr id="5" name="Picture 6" descr="UL_Enterprise_red_rgb.gif"/>
          <p:cNvPicPr>
            <a:picLocks noChangeAspect="1"/>
          </p:cNvPicPr>
          <p:nvPr/>
        </p:nvPicPr>
        <p:blipFill>
          <a:blip r:embed="rId2" cstate="print"/>
          <a:srcRect/>
          <a:stretch>
            <a:fillRect/>
          </a:stretch>
        </p:blipFill>
        <p:spPr bwMode="auto">
          <a:xfrm>
            <a:off x="457200" y="6259513"/>
            <a:ext cx="393700" cy="393700"/>
          </a:xfrm>
          <a:prstGeom prst="rect">
            <a:avLst/>
          </a:prstGeom>
          <a:noFill/>
          <a:ln w="9525">
            <a:noFill/>
            <a:miter lim="800000"/>
            <a:headEnd/>
            <a:tailEnd/>
          </a:ln>
        </p:spPr>
      </p:pic>
      <p:sp>
        <p:nvSpPr>
          <p:cNvPr id="6" name="Footer Placeholder 4"/>
          <p:cNvSpPr txBox="1">
            <a:spLocks/>
          </p:cNvSpPr>
          <p:nvPr userDrawn="1"/>
        </p:nvSpPr>
        <p:spPr>
          <a:xfrm>
            <a:off x="4432300" y="6386513"/>
            <a:ext cx="2895600" cy="365125"/>
          </a:xfrm>
          <a:prstGeom prst="rect">
            <a:avLst/>
          </a:prstGeom>
        </p:spPr>
        <p:txBody>
          <a:bodyPr anchor="ctr"/>
          <a:lstStyle/>
          <a:p>
            <a:pPr>
              <a:defRPr/>
            </a:pPr>
            <a:r>
              <a:rPr lang="en-US" sz="700" dirty="0">
                <a:solidFill>
                  <a:schemeClr val="accent1"/>
                </a:solidFill>
              </a:rPr>
              <a:t>Disclaimer goes here</a:t>
            </a:r>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noAutofit/>
          </a:bodyPr>
          <a:lstStyle>
            <a:lvl1pPr marL="0" indent="0">
              <a:lnSpc>
                <a:spcPct val="100000"/>
              </a:lnSpc>
              <a:spcBef>
                <a:spcPts val="1200"/>
              </a:spcBef>
              <a:defRPr sz="2000"/>
            </a:lvl1pPr>
            <a:lvl2pPr>
              <a:lnSpc>
                <a:spcPct val="100000"/>
              </a:lnSpc>
              <a:spcBef>
                <a:spcPts val="1200"/>
              </a:spcBef>
              <a:buFont typeface="Arial" pitchFamily="34" charset="0"/>
              <a:buChar char="•"/>
              <a:defRPr sz="1800"/>
            </a:lvl2pPr>
            <a:lvl3pPr>
              <a:lnSpc>
                <a:spcPct val="100000"/>
              </a:lnSpc>
              <a:spcBef>
                <a:spcPts val="1200"/>
              </a:spcBef>
              <a:buFont typeface="Arial" pitchFamily="34" charset="0"/>
              <a:buChar char="−"/>
              <a:defRPr sz="1600"/>
            </a:lvl3pPr>
            <a:lvl4pPr>
              <a:lnSpc>
                <a:spcPct val="100000"/>
              </a:lnSpc>
              <a:spcBef>
                <a:spcPts val="1200"/>
              </a:spcBef>
              <a:buFont typeface="Arial" pitchFamily="34" charset="0"/>
              <a:buChar char="−"/>
              <a:defRPr sz="1600"/>
            </a:lvl4pPr>
            <a:lvl5pPr>
              <a:lnSpc>
                <a:spcPct val="100000"/>
              </a:lnSpc>
              <a:spcBef>
                <a:spcPts val="1200"/>
              </a:spcBef>
              <a:buFont typeface="Arial"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noAutofit/>
          </a:bodyPr>
          <a:lstStyle>
            <a:lvl1pPr marL="0" indent="0">
              <a:spcBef>
                <a:spcPts val="1200"/>
              </a:spcBef>
              <a:defRPr sz="2000"/>
            </a:lvl1pPr>
            <a:lvl2pPr>
              <a:spcBef>
                <a:spcPts val="1200"/>
              </a:spcBef>
              <a:buFont typeface="Arial" pitchFamily="34" charset="0"/>
              <a:buChar char="•"/>
              <a:defRPr sz="1800"/>
            </a:lvl2pPr>
            <a:lvl3pPr>
              <a:spcBef>
                <a:spcPts val="1200"/>
              </a:spcBef>
              <a:buFont typeface="Arial" pitchFamily="34" charset="0"/>
              <a:buChar char="‒"/>
              <a:defRPr sz="1600"/>
            </a:lvl3pPr>
            <a:lvl4pPr>
              <a:spcBef>
                <a:spcPts val="1200"/>
              </a:spcBef>
              <a:buFont typeface="Arial" pitchFamily="34" charset="0"/>
              <a:buChar char="‒"/>
              <a:defRPr sz="1600"/>
            </a:lvl4pPr>
            <a:lvl5pPr>
              <a:spcBef>
                <a:spcPts val="1200"/>
              </a:spcBef>
              <a:buFont typeface="Arial"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0"/>
          </p:nvPr>
        </p:nvSpPr>
        <p:spPr/>
        <p:txBody>
          <a:bodyPr/>
          <a:lstStyle>
            <a:lvl1pPr>
              <a:defRPr/>
            </a:lvl1pPr>
          </a:lstStyle>
          <a:p>
            <a:fld id="{BC18698B-1984-4A0C-9335-08346869EC64}" type="slidenum">
              <a:rPr lang="en-US"/>
              <a:pPr/>
              <a:t>‹#›</a:t>
            </a:fld>
            <a:endParaRPr lang="en-US" dirty="0"/>
          </a:p>
        </p:txBody>
      </p:sp>
      <p:sp>
        <p:nvSpPr>
          <p:cNvPr id="8" name="Footer Placeholder 4"/>
          <p:cNvSpPr>
            <a:spLocks noGrp="1"/>
          </p:cNvSpPr>
          <p:nvPr>
            <p:ph type="ftr" sz="quarter" idx="11"/>
          </p:nvPr>
        </p:nvSpPr>
        <p:spPr>
          <a:xfrm>
            <a:off x="1295400" y="6386513"/>
            <a:ext cx="28956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accent1"/>
                </a:solidFill>
              </a:defRPr>
            </a:lvl1pPr>
          </a:lstStyle>
          <a:p>
            <a:pPr>
              <a:defRPr/>
            </a:pPr>
            <a:r>
              <a:rPr lang="en-US" dirty="0"/>
              <a:t>UL Advanced Red</a:t>
            </a:r>
          </a:p>
        </p:txBody>
      </p:sp>
      <p:sp>
        <p:nvSpPr>
          <p:cNvPr id="9" name="Rectangle 8"/>
          <p:cNvSpPr/>
          <p:nvPr userDrawn="1"/>
        </p:nvSpPr>
        <p:spPr>
          <a:xfrm>
            <a:off x="3032235" y="610953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3">
    <p:spTree>
      <p:nvGrpSpPr>
        <p:cNvPr id="1" name=""/>
        <p:cNvGrpSpPr/>
        <p:nvPr/>
      </p:nvGrpSpPr>
      <p:grpSpPr>
        <a:xfrm>
          <a:off x="0" y="0"/>
          <a:ext cx="0" cy="0"/>
          <a:chOff x="0" y="0"/>
          <a:chExt cx="0" cy="0"/>
        </a:xfrm>
      </p:grpSpPr>
      <p:pic>
        <p:nvPicPr>
          <p:cNvPr id="5" name="Picture 4" descr="UL_Enterprise_red_rgb.gif"/>
          <p:cNvPicPr>
            <a:picLocks noChangeAspect="1"/>
          </p:cNvPicPr>
          <p:nvPr userDrawn="1"/>
        </p:nvPicPr>
        <p:blipFill>
          <a:blip r:embed="rId2" cstate="print"/>
          <a:srcRect/>
          <a:stretch>
            <a:fillRect/>
          </a:stretch>
        </p:blipFill>
        <p:spPr bwMode="auto">
          <a:xfrm>
            <a:off x="8045450" y="328613"/>
            <a:ext cx="649288" cy="649287"/>
          </a:xfrm>
          <a:prstGeom prst="rect">
            <a:avLst/>
          </a:prstGeom>
          <a:noFill/>
          <a:ln w="9525">
            <a:noFill/>
            <a:miter lim="800000"/>
            <a:headEnd/>
            <a:tailEnd/>
          </a:ln>
        </p:spPr>
      </p:pic>
      <p:sp>
        <p:nvSpPr>
          <p:cNvPr id="2" name="Title 1"/>
          <p:cNvSpPr>
            <a:spLocks noGrp="1"/>
          </p:cNvSpPr>
          <p:nvPr>
            <p:ph type="title"/>
          </p:nvPr>
        </p:nvSpPr>
        <p:spPr>
          <a:xfrm>
            <a:off x="457200" y="274638"/>
            <a:ext cx="7588250" cy="1143000"/>
          </a:xfrm>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noAutofit/>
          </a:bodyPr>
          <a:lstStyle>
            <a:lvl1pPr marL="0" indent="0">
              <a:lnSpc>
                <a:spcPct val="100000"/>
              </a:lnSpc>
              <a:spcBef>
                <a:spcPts val="1200"/>
              </a:spcBef>
              <a:defRPr sz="2000"/>
            </a:lvl1pPr>
            <a:lvl2pPr>
              <a:lnSpc>
                <a:spcPct val="100000"/>
              </a:lnSpc>
              <a:spcBef>
                <a:spcPts val="1200"/>
              </a:spcBef>
              <a:buFont typeface="Arial" pitchFamily="34" charset="0"/>
              <a:buChar char="•"/>
              <a:defRPr sz="1800"/>
            </a:lvl2pPr>
            <a:lvl3pPr>
              <a:lnSpc>
                <a:spcPct val="100000"/>
              </a:lnSpc>
              <a:spcBef>
                <a:spcPts val="1200"/>
              </a:spcBef>
              <a:buFont typeface="Arial" pitchFamily="34" charset="0"/>
              <a:buChar char="−"/>
              <a:defRPr sz="1600"/>
            </a:lvl3pPr>
            <a:lvl4pPr>
              <a:lnSpc>
                <a:spcPct val="100000"/>
              </a:lnSpc>
              <a:spcBef>
                <a:spcPts val="1200"/>
              </a:spcBef>
              <a:buFont typeface="Arial" pitchFamily="34" charset="0"/>
              <a:buChar char="−"/>
              <a:defRPr sz="1600"/>
            </a:lvl4pPr>
            <a:lvl5pPr>
              <a:lnSpc>
                <a:spcPct val="100000"/>
              </a:lnSpc>
              <a:spcBef>
                <a:spcPts val="1200"/>
              </a:spcBef>
              <a:buFont typeface="Arial"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noAutofit/>
          </a:bodyPr>
          <a:lstStyle>
            <a:lvl1pPr marL="0" indent="0">
              <a:spcBef>
                <a:spcPts val="1200"/>
              </a:spcBef>
              <a:defRPr sz="2000"/>
            </a:lvl1pPr>
            <a:lvl2pPr>
              <a:spcBef>
                <a:spcPts val="1200"/>
              </a:spcBef>
              <a:buFont typeface="Arial" pitchFamily="34" charset="0"/>
              <a:buChar char="•"/>
              <a:defRPr sz="1800"/>
            </a:lvl2pPr>
            <a:lvl3pPr>
              <a:spcBef>
                <a:spcPts val="1200"/>
              </a:spcBef>
              <a:buFont typeface="Arial" pitchFamily="34" charset="0"/>
              <a:buChar char="‒"/>
              <a:defRPr sz="1600"/>
            </a:lvl3pPr>
            <a:lvl4pPr>
              <a:spcBef>
                <a:spcPts val="1200"/>
              </a:spcBef>
              <a:buFont typeface="Arial" pitchFamily="34" charset="0"/>
              <a:buChar char="‒"/>
              <a:defRPr sz="1600"/>
            </a:lvl4pPr>
            <a:lvl5pPr>
              <a:spcBef>
                <a:spcPts val="1200"/>
              </a:spcBef>
              <a:buFont typeface="Arial"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6"/>
          <p:cNvSpPr>
            <a:spLocks noGrp="1"/>
          </p:cNvSpPr>
          <p:nvPr>
            <p:ph type="sldNum" sz="quarter" idx="10"/>
          </p:nvPr>
        </p:nvSpPr>
        <p:spPr/>
        <p:txBody>
          <a:bodyPr/>
          <a:lstStyle>
            <a:lvl1pPr>
              <a:defRPr/>
            </a:lvl1pPr>
          </a:lstStyle>
          <a:p>
            <a:fld id="{004C22A9-E8D3-4697-808F-817BF79BEC48}" type="slidenum">
              <a:rPr lang="en-US"/>
              <a:pPr/>
              <a:t>‹#›</a:t>
            </a:fld>
            <a:endParaRPr lang="en-US" dirty="0"/>
          </a:p>
        </p:txBody>
      </p:sp>
      <p:sp>
        <p:nvSpPr>
          <p:cNvPr id="7" name="Rectangle 6"/>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4">
    <p:spTree>
      <p:nvGrpSpPr>
        <p:cNvPr id="1" name=""/>
        <p:cNvGrpSpPr/>
        <p:nvPr/>
      </p:nvGrpSpPr>
      <p:grpSpPr>
        <a:xfrm>
          <a:off x="0" y="0"/>
          <a:ext cx="0" cy="0"/>
          <a:chOff x="0" y="0"/>
          <a:chExt cx="0" cy="0"/>
        </a:xfrm>
      </p:grpSpPr>
      <p:pic>
        <p:nvPicPr>
          <p:cNvPr id="5" name="Picture 4" descr="UL_Enterprise_red_rgb.gif"/>
          <p:cNvPicPr>
            <a:picLocks noChangeAspect="1"/>
          </p:cNvPicPr>
          <p:nvPr userDrawn="1"/>
        </p:nvPicPr>
        <p:blipFill>
          <a:blip r:embed="rId2" cstate="print"/>
          <a:srcRect/>
          <a:stretch>
            <a:fillRect/>
          </a:stretch>
        </p:blipFill>
        <p:spPr bwMode="auto">
          <a:xfrm>
            <a:off x="8045450" y="328613"/>
            <a:ext cx="649288" cy="649287"/>
          </a:xfrm>
          <a:prstGeom prst="rect">
            <a:avLst/>
          </a:prstGeom>
          <a:noFill/>
          <a:ln w="9525">
            <a:noFill/>
            <a:miter lim="800000"/>
            <a:headEnd/>
            <a:tailEnd/>
          </a:ln>
        </p:spPr>
      </p:pic>
      <p:sp>
        <p:nvSpPr>
          <p:cNvPr id="6" name="Footer Placeholder 4"/>
          <p:cNvSpPr txBox="1">
            <a:spLocks/>
          </p:cNvSpPr>
          <p:nvPr userDrawn="1"/>
        </p:nvSpPr>
        <p:spPr>
          <a:xfrm>
            <a:off x="3822700" y="6386513"/>
            <a:ext cx="2895600" cy="365125"/>
          </a:xfrm>
          <a:prstGeom prst="rect">
            <a:avLst/>
          </a:prstGeom>
        </p:spPr>
        <p:txBody>
          <a:bodyPr anchor="ctr"/>
          <a:lstStyle/>
          <a:p>
            <a:pPr>
              <a:defRPr/>
            </a:pPr>
            <a:r>
              <a:rPr lang="en-US" sz="700" dirty="0">
                <a:solidFill>
                  <a:schemeClr val="accent1"/>
                </a:solidFill>
              </a:rPr>
              <a:t>Disclaimer goes here</a:t>
            </a:r>
          </a:p>
        </p:txBody>
      </p:sp>
      <p:sp>
        <p:nvSpPr>
          <p:cNvPr id="2" name="Title 1"/>
          <p:cNvSpPr>
            <a:spLocks noGrp="1"/>
          </p:cNvSpPr>
          <p:nvPr>
            <p:ph type="title"/>
          </p:nvPr>
        </p:nvSpPr>
        <p:spPr>
          <a:xfrm>
            <a:off x="457200" y="274638"/>
            <a:ext cx="7588250" cy="1143000"/>
          </a:xfrm>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noAutofit/>
          </a:bodyPr>
          <a:lstStyle>
            <a:lvl1pPr marL="0" indent="0">
              <a:lnSpc>
                <a:spcPct val="100000"/>
              </a:lnSpc>
              <a:spcBef>
                <a:spcPts val="1200"/>
              </a:spcBef>
              <a:defRPr sz="2000"/>
            </a:lvl1pPr>
            <a:lvl2pPr>
              <a:lnSpc>
                <a:spcPct val="100000"/>
              </a:lnSpc>
              <a:spcBef>
                <a:spcPts val="1200"/>
              </a:spcBef>
              <a:buFont typeface="Arial" pitchFamily="34" charset="0"/>
              <a:buChar char="•"/>
              <a:defRPr sz="1800"/>
            </a:lvl2pPr>
            <a:lvl3pPr>
              <a:lnSpc>
                <a:spcPct val="100000"/>
              </a:lnSpc>
              <a:spcBef>
                <a:spcPts val="1200"/>
              </a:spcBef>
              <a:buFont typeface="Arial" pitchFamily="34" charset="0"/>
              <a:buChar char="−"/>
              <a:defRPr sz="1600"/>
            </a:lvl3pPr>
            <a:lvl4pPr>
              <a:lnSpc>
                <a:spcPct val="100000"/>
              </a:lnSpc>
              <a:spcBef>
                <a:spcPts val="1200"/>
              </a:spcBef>
              <a:buFont typeface="Arial" pitchFamily="34" charset="0"/>
              <a:buChar char="−"/>
              <a:defRPr sz="1600"/>
            </a:lvl4pPr>
            <a:lvl5pPr>
              <a:lnSpc>
                <a:spcPct val="100000"/>
              </a:lnSpc>
              <a:spcBef>
                <a:spcPts val="1200"/>
              </a:spcBef>
              <a:buFont typeface="Arial"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noAutofit/>
          </a:bodyPr>
          <a:lstStyle>
            <a:lvl1pPr marL="0" indent="0">
              <a:spcBef>
                <a:spcPts val="1200"/>
              </a:spcBef>
              <a:defRPr sz="2000"/>
            </a:lvl1pPr>
            <a:lvl2pPr>
              <a:spcBef>
                <a:spcPts val="1200"/>
              </a:spcBef>
              <a:buFont typeface="Arial" pitchFamily="34" charset="0"/>
              <a:buChar char="•"/>
              <a:defRPr sz="1800"/>
            </a:lvl2pPr>
            <a:lvl3pPr>
              <a:spcBef>
                <a:spcPts val="1200"/>
              </a:spcBef>
              <a:buFont typeface="Arial" pitchFamily="34" charset="0"/>
              <a:buChar char="‒"/>
              <a:defRPr sz="1600"/>
            </a:lvl3pPr>
            <a:lvl4pPr>
              <a:spcBef>
                <a:spcPts val="1200"/>
              </a:spcBef>
              <a:buFont typeface="Arial" pitchFamily="34" charset="0"/>
              <a:buChar char="‒"/>
              <a:defRPr sz="1600"/>
            </a:lvl4pPr>
            <a:lvl5pPr>
              <a:spcBef>
                <a:spcPts val="1200"/>
              </a:spcBef>
              <a:buFont typeface="Arial"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0"/>
          </p:nvPr>
        </p:nvSpPr>
        <p:spPr/>
        <p:txBody>
          <a:bodyPr/>
          <a:lstStyle>
            <a:lvl1pPr>
              <a:defRPr/>
            </a:lvl1pPr>
          </a:lstStyle>
          <a:p>
            <a:fld id="{817EE765-18C0-4BC9-82F5-4ED8E54EFE9B}" type="slidenum">
              <a:rPr lang="en-US"/>
              <a:pPr/>
              <a:t>‹#›</a:t>
            </a:fld>
            <a:endParaRPr lang="en-US" dirty="0"/>
          </a:p>
        </p:txBody>
      </p:sp>
      <p:sp>
        <p:nvSpPr>
          <p:cNvPr id="8" name="Footer Placeholder 4"/>
          <p:cNvSpPr>
            <a:spLocks noGrp="1"/>
          </p:cNvSpPr>
          <p:nvPr>
            <p:ph type="ftr" sz="quarter" idx="11"/>
          </p:nvPr>
        </p:nvSpPr>
        <p:spPr>
          <a:xfrm>
            <a:off x="457200" y="6378575"/>
            <a:ext cx="28956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accent1"/>
                </a:solidFill>
              </a:defRPr>
            </a:lvl1pPr>
          </a:lstStyle>
          <a:p>
            <a:pPr>
              <a:defRPr/>
            </a:pPr>
            <a:r>
              <a:rPr lang="en-US" dirty="0"/>
              <a:t>UL Advanced Red</a:t>
            </a:r>
          </a:p>
        </p:txBody>
      </p:sp>
      <p:sp>
        <p:nvSpPr>
          <p:cNvPr id="9" name="Rectangle 8"/>
          <p:cNvSpPr/>
          <p:nvPr userDrawn="1"/>
        </p:nvSpPr>
        <p:spPr>
          <a:xfrm>
            <a:off x="3032235" y="615157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Slide Red">
    <p:bg>
      <p:bgPr>
        <a:solidFill>
          <a:schemeClr val="accent2"/>
        </a:solidFill>
        <a:effectLst/>
      </p:bgPr>
    </p:bg>
    <p:spTree>
      <p:nvGrpSpPr>
        <p:cNvPr id="1" name=""/>
        <p:cNvGrpSpPr/>
        <p:nvPr/>
      </p:nvGrpSpPr>
      <p:grpSpPr>
        <a:xfrm>
          <a:off x="0" y="0"/>
          <a:ext cx="0" cy="0"/>
          <a:chOff x="0" y="0"/>
          <a:chExt cx="0" cy="0"/>
        </a:xfrm>
      </p:grpSpPr>
      <p:pic>
        <p:nvPicPr>
          <p:cNvPr id="3" name="Picture 4" descr="UL White.png"/>
          <p:cNvPicPr>
            <a:picLocks noChangeAspect="1"/>
          </p:cNvPicPr>
          <p:nvPr userDrawn="1"/>
        </p:nvPicPr>
        <p:blipFill>
          <a:blip r:embed="rId2" cstate="print"/>
          <a:srcRect/>
          <a:stretch>
            <a:fillRect/>
          </a:stretch>
        </p:blipFill>
        <p:spPr bwMode="auto">
          <a:xfrm>
            <a:off x="7872413" y="482600"/>
            <a:ext cx="814387" cy="814388"/>
          </a:xfrm>
          <a:prstGeom prst="rect">
            <a:avLst/>
          </a:prstGeom>
          <a:noFill/>
          <a:ln w="9525">
            <a:noFill/>
            <a:miter lim="800000"/>
            <a:headEnd/>
            <a:tailEnd/>
          </a:ln>
        </p:spPr>
      </p:pic>
      <p:sp>
        <p:nvSpPr>
          <p:cNvPr id="2" name="Title 1"/>
          <p:cNvSpPr>
            <a:spLocks noGrp="1"/>
          </p:cNvSpPr>
          <p:nvPr>
            <p:ph type="title"/>
          </p:nvPr>
        </p:nvSpPr>
        <p:spPr>
          <a:xfrm>
            <a:off x="457200" y="488365"/>
            <a:ext cx="5486400" cy="1145591"/>
          </a:xfrm>
        </p:spPr>
        <p:txBody>
          <a:bodyPr/>
          <a:lstStyle>
            <a:lvl1pPr algn="l">
              <a:defRPr sz="3000" b="1" cap="none" baseline="0">
                <a:solidFill>
                  <a:schemeClr val="bg1"/>
                </a:solidFill>
              </a:defRPr>
            </a:lvl1pPr>
          </a:lstStyle>
          <a:p>
            <a:r>
              <a:rPr lang="en-US" dirty="0"/>
              <a:t>Click to edit Master title style</a:t>
            </a:r>
          </a:p>
        </p:txBody>
      </p:sp>
      <p:sp>
        <p:nvSpPr>
          <p:cNvPr id="4" name="Rectangle 3"/>
          <p:cNvSpPr/>
          <p:nvPr userDrawn="1"/>
        </p:nvSpPr>
        <p:spPr>
          <a:xfrm>
            <a:off x="3032235" y="6456363"/>
            <a:ext cx="4572000" cy="246221"/>
          </a:xfrm>
          <a:prstGeom prst="rect">
            <a:avLst/>
          </a:prstGeom>
        </p:spPr>
        <p:txBody>
          <a:bodyPr>
            <a:spAutoFit/>
          </a:bodyPr>
          <a:lstStyle/>
          <a:p>
            <a:pPr>
              <a:defRPr/>
            </a:pPr>
            <a:r>
              <a:rPr lang="en-US" sz="1000" baseline="0" dirty="0">
                <a:solidFill>
                  <a:schemeClr val="bg1">
                    <a:lumMod val="95000"/>
                  </a:schemeClr>
                </a:solidFill>
              </a:rPr>
              <a:t>UL and the UL logo are trademarks of UL LLC © 2014</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ing Slide White">
    <p:spTree>
      <p:nvGrpSpPr>
        <p:cNvPr id="1" name=""/>
        <p:cNvGrpSpPr/>
        <p:nvPr/>
      </p:nvGrpSpPr>
      <p:grpSpPr>
        <a:xfrm>
          <a:off x="0" y="0"/>
          <a:ext cx="0" cy="0"/>
          <a:chOff x="0" y="0"/>
          <a:chExt cx="0" cy="0"/>
        </a:xfrm>
      </p:grpSpPr>
      <p:pic>
        <p:nvPicPr>
          <p:cNvPr id="3" name="Picture 6" descr="UL_Enterprise_red_rgb.gif"/>
          <p:cNvPicPr>
            <a:picLocks noChangeAspect="1"/>
          </p:cNvPicPr>
          <p:nvPr userDrawn="1"/>
        </p:nvPicPr>
        <p:blipFill>
          <a:blip r:embed="rId2" cstate="print"/>
          <a:srcRect/>
          <a:stretch>
            <a:fillRect/>
          </a:stretch>
        </p:blipFill>
        <p:spPr bwMode="auto">
          <a:xfrm>
            <a:off x="7872413" y="488950"/>
            <a:ext cx="814387" cy="812800"/>
          </a:xfrm>
          <a:prstGeom prst="rect">
            <a:avLst/>
          </a:prstGeom>
          <a:noFill/>
          <a:ln w="9525">
            <a:noFill/>
            <a:miter lim="800000"/>
            <a:headEnd/>
            <a:tailEnd/>
          </a:ln>
        </p:spPr>
      </p:pic>
      <p:sp>
        <p:nvSpPr>
          <p:cNvPr id="2" name="Title 1"/>
          <p:cNvSpPr>
            <a:spLocks noGrp="1"/>
          </p:cNvSpPr>
          <p:nvPr>
            <p:ph type="title"/>
          </p:nvPr>
        </p:nvSpPr>
        <p:spPr>
          <a:xfrm>
            <a:off x="457200" y="488365"/>
            <a:ext cx="5486400" cy="1145591"/>
          </a:xfrm>
        </p:spPr>
        <p:txBody>
          <a:bodyPr/>
          <a:lstStyle>
            <a:lvl1pPr algn="l">
              <a:defRPr sz="3000" b="1" cap="none" baseline="0">
                <a:solidFill>
                  <a:schemeClr val="tx1"/>
                </a:solidFill>
              </a:defRPr>
            </a:lvl1pPr>
          </a:lstStyle>
          <a:p>
            <a:r>
              <a:rPr lang="en-US" dirty="0"/>
              <a:t>Click to edit Master title style</a:t>
            </a:r>
          </a:p>
        </p:txBody>
      </p:sp>
      <p:sp>
        <p:nvSpPr>
          <p:cNvPr id="4" name="Rectangle 3"/>
          <p:cNvSpPr/>
          <p:nvPr userDrawn="1"/>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2014</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045450" y="6386513"/>
            <a:ext cx="64135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accent1"/>
                </a:solidFill>
              </a:defRPr>
            </a:lvl1pPr>
          </a:lstStyle>
          <a:p>
            <a:fld id="{3E3E256E-47C9-4E7F-894C-0F3D397BD5C4}"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 id="2147484064" r:id="rId14"/>
    <p:sldLayoutId id="2147484065" r:id="rId15"/>
    <p:sldLayoutId id="2147484066" r:id="rId16"/>
    <p:sldLayoutId id="2147484067" r:id="rId17"/>
    <p:sldLayoutId id="2147484068" r:id="rId18"/>
    <p:sldLayoutId id="2147484069" r:id="rId19"/>
    <p:sldLayoutId id="2147484070" r:id="rId20"/>
    <p:sldLayoutId id="2147484071" r:id="rId21"/>
    <p:sldLayoutId id="2147484072" r:id="rId22"/>
    <p:sldLayoutId id="2147484073" r:id="rId23"/>
    <p:sldLayoutId id="2147484074" r:id="rId24"/>
    <p:sldLayoutId id="2147484075" r:id="rId25"/>
  </p:sldLayoutIdLst>
  <p:hf hdr="0" dt="0"/>
  <p:txStyles>
    <p:titleStyle>
      <a:lvl1pPr algn="l" defTabSz="457200" rtl="0" eaLnBrk="0" fontAlgn="base" hangingPunct="0">
        <a:spcBef>
          <a:spcPct val="0"/>
        </a:spcBef>
        <a:spcAft>
          <a:spcPct val="0"/>
        </a:spcAft>
        <a:defRPr sz="2800" b="1" kern="1200">
          <a:solidFill>
            <a:srgbClr val="C20632"/>
          </a:solidFill>
          <a:latin typeface="Arial"/>
          <a:ea typeface="Geneva" charset="-128"/>
          <a:cs typeface="Geneva" charset="0"/>
        </a:defRPr>
      </a:lvl1pPr>
      <a:lvl2pPr algn="l" defTabSz="457200" rtl="0" eaLnBrk="0" fontAlgn="base" hangingPunct="0">
        <a:spcBef>
          <a:spcPct val="0"/>
        </a:spcBef>
        <a:spcAft>
          <a:spcPct val="0"/>
        </a:spcAft>
        <a:defRPr sz="2800" b="1">
          <a:solidFill>
            <a:schemeClr val="accent1"/>
          </a:solidFill>
          <a:latin typeface="Arial" charset="0"/>
          <a:ea typeface="Geneva" charset="-128"/>
          <a:cs typeface="Geneva" charset="0"/>
        </a:defRPr>
      </a:lvl2pPr>
      <a:lvl3pPr algn="l" defTabSz="457200" rtl="0" eaLnBrk="0" fontAlgn="base" hangingPunct="0">
        <a:spcBef>
          <a:spcPct val="0"/>
        </a:spcBef>
        <a:spcAft>
          <a:spcPct val="0"/>
        </a:spcAft>
        <a:defRPr sz="2800" b="1">
          <a:solidFill>
            <a:schemeClr val="accent1"/>
          </a:solidFill>
          <a:latin typeface="Arial" charset="0"/>
          <a:ea typeface="Geneva" charset="-128"/>
          <a:cs typeface="Geneva" charset="0"/>
        </a:defRPr>
      </a:lvl3pPr>
      <a:lvl4pPr algn="l" defTabSz="457200" rtl="0" eaLnBrk="0" fontAlgn="base" hangingPunct="0">
        <a:spcBef>
          <a:spcPct val="0"/>
        </a:spcBef>
        <a:spcAft>
          <a:spcPct val="0"/>
        </a:spcAft>
        <a:defRPr sz="2800" b="1">
          <a:solidFill>
            <a:schemeClr val="accent1"/>
          </a:solidFill>
          <a:latin typeface="Arial" charset="0"/>
          <a:ea typeface="Geneva" charset="-128"/>
          <a:cs typeface="Geneva" charset="0"/>
        </a:defRPr>
      </a:lvl4pPr>
      <a:lvl5pPr algn="l" defTabSz="457200" rtl="0" eaLnBrk="0" fontAlgn="base" hangingPunct="0">
        <a:spcBef>
          <a:spcPct val="0"/>
        </a:spcBef>
        <a:spcAft>
          <a:spcPct val="0"/>
        </a:spcAft>
        <a:defRPr sz="2800" b="1">
          <a:solidFill>
            <a:schemeClr val="accent1"/>
          </a:solidFill>
          <a:latin typeface="Arial" charset="0"/>
          <a:ea typeface="Geneva" charset="-128"/>
          <a:cs typeface="Geneva" charset="0"/>
        </a:defRPr>
      </a:lvl5pPr>
      <a:lvl6pPr marL="457200" algn="l" defTabSz="457200" rtl="0" fontAlgn="base">
        <a:spcBef>
          <a:spcPct val="0"/>
        </a:spcBef>
        <a:spcAft>
          <a:spcPct val="0"/>
        </a:spcAft>
        <a:defRPr sz="2800" b="1">
          <a:solidFill>
            <a:schemeClr val="accent1"/>
          </a:solidFill>
          <a:latin typeface="Helvetica" charset="0"/>
        </a:defRPr>
      </a:lvl6pPr>
      <a:lvl7pPr marL="914400" algn="l" defTabSz="457200" rtl="0" fontAlgn="base">
        <a:spcBef>
          <a:spcPct val="0"/>
        </a:spcBef>
        <a:spcAft>
          <a:spcPct val="0"/>
        </a:spcAft>
        <a:defRPr sz="2800" b="1">
          <a:solidFill>
            <a:schemeClr val="accent1"/>
          </a:solidFill>
          <a:latin typeface="Helvetica" charset="0"/>
        </a:defRPr>
      </a:lvl7pPr>
      <a:lvl8pPr marL="1371600" algn="l" defTabSz="457200" rtl="0" fontAlgn="base">
        <a:spcBef>
          <a:spcPct val="0"/>
        </a:spcBef>
        <a:spcAft>
          <a:spcPct val="0"/>
        </a:spcAft>
        <a:defRPr sz="2800" b="1">
          <a:solidFill>
            <a:schemeClr val="accent1"/>
          </a:solidFill>
          <a:latin typeface="Helvetica" charset="0"/>
        </a:defRPr>
      </a:lvl8pPr>
      <a:lvl9pPr marL="1828800" algn="l" defTabSz="457200" rtl="0" fontAlgn="base">
        <a:spcBef>
          <a:spcPct val="0"/>
        </a:spcBef>
        <a:spcAft>
          <a:spcPct val="0"/>
        </a:spcAft>
        <a:defRPr sz="2800" b="1">
          <a:solidFill>
            <a:schemeClr val="accent1"/>
          </a:solidFill>
          <a:latin typeface="Helvetica" charset="0"/>
        </a:defRPr>
      </a:lvl9pPr>
    </p:titleStyle>
    <p:bodyStyle>
      <a:lvl1pPr marL="0" indent="0" algn="l" defTabSz="457200" rtl="0" eaLnBrk="0" fontAlgn="base" hangingPunct="0">
        <a:spcBef>
          <a:spcPct val="20000"/>
        </a:spcBef>
        <a:spcAft>
          <a:spcPct val="0"/>
        </a:spcAft>
        <a:defRPr sz="2000" kern="1200">
          <a:solidFill>
            <a:schemeClr val="accent1"/>
          </a:solidFill>
          <a:latin typeface="Arial"/>
          <a:ea typeface="Geneva" charset="-128"/>
          <a:cs typeface="Geneva" charset="0"/>
        </a:defRPr>
      </a:lvl1pPr>
      <a:lvl2pPr marL="344488" indent="-171450" algn="l" defTabSz="457200" rtl="0" eaLnBrk="0" fontAlgn="base" hangingPunct="0">
        <a:spcBef>
          <a:spcPts val="1200"/>
        </a:spcBef>
        <a:spcAft>
          <a:spcPct val="0"/>
        </a:spcAft>
        <a:buFont typeface="Arial" charset="0"/>
        <a:buChar char="•"/>
        <a:defRPr kern="1200">
          <a:solidFill>
            <a:schemeClr val="accent1"/>
          </a:solidFill>
          <a:latin typeface="Arial"/>
          <a:ea typeface="Arial Unicode MS" pitchFamily="34" charset="-128"/>
          <a:cs typeface="Arial Unicode MS" pitchFamily="34" charset="-128"/>
        </a:defRPr>
      </a:lvl2pPr>
      <a:lvl3pPr marL="569913" indent="-225425" algn="l" defTabSz="457200" rtl="0" eaLnBrk="0" fontAlgn="base" hangingPunct="0">
        <a:spcBef>
          <a:spcPts val="600"/>
        </a:spcBef>
        <a:spcAft>
          <a:spcPct val="0"/>
        </a:spcAft>
        <a:buFont typeface="Arial" charset="0"/>
        <a:buChar char="-"/>
        <a:defRPr sz="1600" kern="1200">
          <a:solidFill>
            <a:schemeClr val="accent1"/>
          </a:solidFill>
          <a:latin typeface="Arial"/>
          <a:ea typeface="Arial Unicode MS" pitchFamily="34" charset="-128"/>
          <a:cs typeface="Arial Unicode MS" pitchFamily="34" charset="-128"/>
        </a:defRPr>
      </a:lvl3pPr>
      <a:lvl4pPr marL="801688" indent="-231775" algn="l" defTabSz="457200" rtl="0" eaLnBrk="0" fontAlgn="base" hangingPunct="0">
        <a:spcBef>
          <a:spcPts val="600"/>
        </a:spcBef>
        <a:spcAft>
          <a:spcPct val="0"/>
        </a:spcAft>
        <a:buFont typeface="Arial" charset="0"/>
        <a:buChar char="•"/>
        <a:defRPr sz="1600" kern="1200">
          <a:solidFill>
            <a:schemeClr val="accent1"/>
          </a:solidFill>
          <a:latin typeface="Arial"/>
          <a:ea typeface="Arial Unicode MS" pitchFamily="34" charset="-128"/>
          <a:cs typeface="Arial Unicode MS" pitchFamily="34" charset="-128"/>
        </a:defRPr>
      </a:lvl4pPr>
      <a:lvl5pPr marL="974725" indent="-173038" algn="l" defTabSz="457200" rtl="0" eaLnBrk="0" fontAlgn="base" hangingPunct="0">
        <a:spcBef>
          <a:spcPts val="600"/>
        </a:spcBef>
        <a:spcAft>
          <a:spcPct val="0"/>
        </a:spcAft>
        <a:buFont typeface="Arial" charset="0"/>
        <a:buChar char="-"/>
        <a:defRPr sz="1600" kern="1200">
          <a:solidFill>
            <a:schemeClr val="accent1"/>
          </a:solidFill>
          <a:latin typeface="Arial"/>
          <a:ea typeface="Arial Unicode MS" pitchFamily="34" charset="-128"/>
          <a:cs typeface="Arial Unicode MS" pitchFamily="34"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diagramQuickStyle" Target="../diagrams/quickStyle1.xml"/><Relationship Id="rId2" Type="http://schemas.openxmlformats.org/officeDocument/2006/relationships/notesSlide" Target="../notesSlides/notesSlide2.xml"/><Relationship Id="rId16" Type="http://schemas.openxmlformats.org/officeDocument/2006/relationships/image" Target="../media/image13.png"/><Relationship Id="rId1" Type="http://schemas.openxmlformats.org/officeDocument/2006/relationships/slideLayout" Target="../slideLayouts/slideLayout20.xml"/><Relationship Id="rId6" Type="http://schemas.openxmlformats.org/officeDocument/2006/relationships/image" Target="../media/image8.png"/><Relationship Id="rId11" Type="http://schemas.openxmlformats.org/officeDocument/2006/relationships/diagramLayout" Target="../diagrams/layout1.xml"/><Relationship Id="rId5" Type="http://schemas.openxmlformats.org/officeDocument/2006/relationships/image" Target="../media/image7.png"/><Relationship Id="rId15" Type="http://schemas.openxmlformats.org/officeDocument/2006/relationships/image" Target="../media/image12.jpg"/><Relationship Id="rId10" Type="http://schemas.openxmlformats.org/officeDocument/2006/relationships/diagramData" Target="../diagrams/data1.xml"/><Relationship Id="rId4" Type="http://schemas.openxmlformats.org/officeDocument/2006/relationships/image" Target="../media/image6.png"/><Relationship Id="rId9" Type="http://schemas.openxmlformats.org/officeDocument/2006/relationships/image" Target="../media/image11.jpeg"/><Relationship Id="rId14" Type="http://schemas.microsoft.com/office/2007/relationships/diagramDrawing" Target="../diagrams/drawin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9.xml"/><Relationship Id="rId13" Type="http://schemas.openxmlformats.org/officeDocument/2006/relationships/image" Target="../media/image37.png"/><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image" Target="../media/image37.png"/><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18.xml"/><Relationship Id="rId3" Type="http://schemas.openxmlformats.org/officeDocument/2006/relationships/diagramData" Target="../diagrams/data17.xml"/><Relationship Id="rId7" Type="http://schemas.microsoft.com/office/2007/relationships/diagramDrawing" Target="../diagrams/drawing17.xml"/><Relationship Id="rId12" Type="http://schemas.microsoft.com/office/2007/relationships/diagramDrawing" Target="../diagrams/drawing18.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17.xml"/><Relationship Id="rId11" Type="http://schemas.openxmlformats.org/officeDocument/2006/relationships/diagramColors" Target="../diagrams/colors18.xml"/><Relationship Id="rId5" Type="http://schemas.openxmlformats.org/officeDocument/2006/relationships/diagramQuickStyle" Target="../diagrams/quickStyle17.xml"/><Relationship Id="rId10" Type="http://schemas.openxmlformats.org/officeDocument/2006/relationships/diagramQuickStyle" Target="../diagrams/quickStyle18.xml"/><Relationship Id="rId4" Type="http://schemas.openxmlformats.org/officeDocument/2006/relationships/diagramLayout" Target="../diagrams/layout17.xml"/><Relationship Id="rId9" Type="http://schemas.openxmlformats.org/officeDocument/2006/relationships/diagramLayout" Target="../diagrams/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ctrTitle"/>
          </p:nvPr>
        </p:nvSpPr>
        <p:spPr>
          <a:xfrm>
            <a:off x="2732314" y="1304162"/>
            <a:ext cx="6120915" cy="1399032"/>
          </a:xfrm>
        </p:spPr>
        <p:txBody>
          <a:bodyPr/>
          <a:lstStyle/>
          <a:p>
            <a:pPr eaLnBrk="1" hangingPunct="1"/>
            <a:r>
              <a:rPr lang="en-US" sz="3600" dirty="0">
                <a:solidFill>
                  <a:schemeClr val="bg1"/>
                </a:solidFill>
                <a:ea typeface="SimSun"/>
              </a:rPr>
              <a:t>UL9540 Overview:</a:t>
            </a:r>
            <a:br>
              <a:rPr lang="en-US" sz="3600" dirty="0">
                <a:solidFill>
                  <a:schemeClr val="bg1"/>
                </a:solidFill>
                <a:ea typeface="SimSun"/>
              </a:rPr>
            </a:br>
            <a:r>
              <a:rPr lang="en-US" sz="3600" dirty="0">
                <a:solidFill>
                  <a:schemeClr val="bg1"/>
                </a:solidFill>
                <a:ea typeface="SimSun"/>
              </a:rPr>
              <a:t>Safety for Energy </a:t>
            </a:r>
            <a:br>
              <a:rPr lang="en-US" sz="3600" dirty="0">
                <a:solidFill>
                  <a:schemeClr val="bg1"/>
                </a:solidFill>
                <a:ea typeface="SimSun"/>
              </a:rPr>
            </a:br>
            <a:r>
              <a:rPr lang="en-US" sz="3600" dirty="0">
                <a:solidFill>
                  <a:schemeClr val="bg1"/>
                </a:solidFill>
                <a:ea typeface="SimSun"/>
              </a:rPr>
              <a:t>Storage Systems</a:t>
            </a:r>
            <a:endParaRPr lang="en-US" sz="3600" b="0" dirty="0">
              <a:solidFill>
                <a:schemeClr val="bg1"/>
              </a:solidFill>
              <a:latin typeface="Arial" charset="0"/>
              <a:ea typeface="Geneva" charset="0"/>
            </a:endParaRPr>
          </a:p>
        </p:txBody>
      </p:sp>
      <p:sp>
        <p:nvSpPr>
          <p:cNvPr id="32771" name="Subtitle 2"/>
          <p:cNvSpPr>
            <a:spLocks noGrp="1"/>
          </p:cNvSpPr>
          <p:nvPr>
            <p:ph type="subTitle" idx="1"/>
          </p:nvPr>
        </p:nvSpPr>
        <p:spPr>
          <a:xfrm>
            <a:off x="3395306" y="4320349"/>
            <a:ext cx="5555894" cy="1773936"/>
          </a:xfrm>
        </p:spPr>
        <p:txBody>
          <a:bodyPr>
            <a:normAutofit/>
          </a:bodyPr>
          <a:lstStyle/>
          <a:p>
            <a:pPr eaLnBrk="1" hangingPunct="1">
              <a:spcBef>
                <a:spcPts val="600"/>
              </a:spcBef>
              <a:spcAft>
                <a:spcPts val="0"/>
              </a:spcAft>
            </a:pPr>
            <a:r>
              <a:rPr lang="en-US" sz="1900" dirty="0">
                <a:latin typeface="Arial" charset="0"/>
                <a:cs typeface="Arial" charset="0"/>
              </a:rPr>
              <a:t>Ken Boyce</a:t>
            </a:r>
          </a:p>
          <a:p>
            <a:pPr eaLnBrk="1" hangingPunct="1">
              <a:spcBef>
                <a:spcPts val="600"/>
              </a:spcBef>
              <a:spcAft>
                <a:spcPts val="0"/>
              </a:spcAft>
            </a:pPr>
            <a:r>
              <a:rPr lang="en-US" sz="1900" b="0" dirty="0">
                <a:latin typeface="Arial" charset="0"/>
                <a:cs typeface="Arial" charset="0"/>
              </a:rPr>
              <a:t>Principal Engineer Director</a:t>
            </a:r>
          </a:p>
          <a:p>
            <a:pPr eaLnBrk="1" hangingPunct="1">
              <a:spcBef>
                <a:spcPts val="600"/>
              </a:spcBef>
              <a:spcAft>
                <a:spcPts val="0"/>
              </a:spcAft>
            </a:pPr>
            <a:r>
              <a:rPr lang="en-US" sz="1900" b="0" dirty="0">
                <a:latin typeface="Arial" charset="0"/>
                <a:cs typeface="Arial" charset="0"/>
              </a:rPr>
              <a:t> Energy &amp; Power Technologies</a:t>
            </a:r>
          </a:p>
          <a:p>
            <a:pPr eaLnBrk="1" hangingPunct="1">
              <a:spcBef>
                <a:spcPts val="600"/>
              </a:spcBef>
              <a:spcAft>
                <a:spcPts val="0"/>
              </a:spcAft>
            </a:pPr>
            <a:r>
              <a:rPr lang="en-US" sz="1900" b="0" dirty="0">
                <a:latin typeface="Arial" charset="0"/>
                <a:cs typeface="Arial" charset="0"/>
              </a:rPr>
              <a:t>UL LLC</a:t>
            </a:r>
          </a:p>
          <a:p>
            <a:pPr eaLnBrk="1" hangingPunct="1">
              <a:spcBef>
                <a:spcPts val="600"/>
              </a:spcBef>
              <a:spcAft>
                <a:spcPts val="0"/>
              </a:spcAft>
            </a:pPr>
            <a:endParaRPr lang="en-US" sz="1800" dirty="0">
              <a:latin typeface="Arial" charset="0"/>
              <a:cs typeface="Arial" charset="0"/>
            </a:endParaRP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62675" y="4975903"/>
            <a:ext cx="2895600" cy="1785104"/>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prstClr val="white"/>
              </a:solidFill>
              <a:cs typeface="Arial" pitchFamily="34" charset="0"/>
            </a:endParaRPr>
          </a:p>
        </p:txBody>
      </p:sp>
      <p:sp>
        <p:nvSpPr>
          <p:cNvPr id="41986" name="Title 2"/>
          <p:cNvSpPr>
            <a:spLocks noGrp="1"/>
          </p:cNvSpPr>
          <p:nvPr>
            <p:ph type="title"/>
          </p:nvPr>
        </p:nvSpPr>
        <p:spPr>
          <a:xfrm>
            <a:off x="310551" y="274639"/>
            <a:ext cx="8681049" cy="1143000"/>
          </a:xfrm>
        </p:spPr>
        <p:txBody>
          <a:bodyPr/>
          <a:lstStyle/>
          <a:p>
            <a:pPr eaLnBrk="1" hangingPunct="1"/>
            <a:r>
              <a:rPr lang="en-US" sz="3200" dirty="0">
                <a:latin typeface="Arial" charset="0"/>
                <a:ea typeface="Geneva" charset="0"/>
              </a:rPr>
              <a:t>Leader in Advanced Battery Safety Science</a:t>
            </a:r>
          </a:p>
        </p:txBody>
      </p:sp>
      <p:sp>
        <p:nvSpPr>
          <p:cNvPr id="41989" name="Slide Number Placeholder 5"/>
          <p:cNvSpPr>
            <a:spLocks noGrp="1"/>
          </p:cNvSpPr>
          <p:nvPr>
            <p:ph type="sldNum" sz="quarter" idx="10"/>
          </p:nvPr>
        </p:nvSpPr>
        <p:spPr bwMode="auto">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fld id="{EA071ADA-D394-4BDB-AB9B-6DB813FD2A64}" type="slidenum">
              <a:rPr lang="en-US" smtClean="0">
                <a:solidFill>
                  <a:srgbClr val="000000"/>
                </a:solidFill>
              </a:rPr>
              <a:pPr eaLnBrk="1" hangingPunct="1"/>
              <a:t>2</a:t>
            </a:fld>
            <a:endParaRPr lang="en-US" dirty="0">
              <a:solidFill>
                <a:srgbClr val="000000"/>
              </a:solidFill>
            </a:endParaRPr>
          </a:p>
        </p:txBody>
      </p:sp>
      <p:pic>
        <p:nvPicPr>
          <p:cNvPr id="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14594" b="14823"/>
          <a:stretch/>
        </p:blipFill>
        <p:spPr bwMode="auto">
          <a:xfrm>
            <a:off x="1274727" y="5456127"/>
            <a:ext cx="1587536" cy="1120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8833" y="3882431"/>
            <a:ext cx="1353430" cy="1350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descr="http://www.clker.com/cliparts/S/6/5/k/Y/X/computer-monitor-blank-m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0758" y="3285202"/>
            <a:ext cx="1957709" cy="16106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32953">
            <a:off x="6692170" y="1645811"/>
            <a:ext cx="951429" cy="1628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950684">
            <a:off x="5486893" y="1128930"/>
            <a:ext cx="942708" cy="1340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8" descr="http://insideevs.com/wp-content/uploads/2013/06/li-ion-test.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706067">
            <a:off x="3197614" y="1069885"/>
            <a:ext cx="968019" cy="144016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Advisory servic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3260" y="1847273"/>
            <a:ext cx="2565482" cy="17320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Diagram 13"/>
          <p:cNvGraphicFramePr/>
          <p:nvPr>
            <p:extLst>
              <p:ext uri="{D42A27DB-BD31-4B8C-83A1-F6EECF244321}">
                <p14:modId xmlns:p14="http://schemas.microsoft.com/office/powerpoint/2010/main" val="802261927"/>
              </p:ext>
            </p:extLst>
          </p:nvPr>
        </p:nvGraphicFramePr>
        <p:xfrm>
          <a:off x="1817913" y="1466457"/>
          <a:ext cx="5981700" cy="465796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5" name="Picture 1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058621" y="3144898"/>
            <a:ext cx="1373661" cy="1380372"/>
          </a:xfrm>
          <a:prstGeom prst="rect">
            <a:avLst/>
          </a:prstGeom>
        </p:spPr>
      </p:pic>
      <p:pic>
        <p:nvPicPr>
          <p:cNvPr id="16" name="Picture 4"/>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851461" y="3971486"/>
            <a:ext cx="1720670" cy="586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331303" y="4975902"/>
            <a:ext cx="3554771" cy="1954381"/>
          </a:xfrm>
          <a:prstGeom prst="rect">
            <a:avLst/>
          </a:prstGeom>
          <a:noFill/>
        </p:spPr>
        <p:txBody>
          <a:bodyPr wrap="square" rtlCol="0">
            <a:spAutoFit/>
          </a:bodyPr>
          <a:lstStyle/>
          <a:p>
            <a:r>
              <a:rPr lang="en-US" sz="1100" b="1" dirty="0">
                <a:solidFill>
                  <a:prstClr val="white"/>
                </a:solidFill>
                <a:latin typeface="Arial" pitchFamily="34" charset="0"/>
                <a:ea typeface="Geneva" charset="-128"/>
                <a:cs typeface="Arial" pitchFamily="34" charset="0"/>
              </a:rPr>
              <a:t>UL 1973: Stationary Applications</a:t>
            </a:r>
          </a:p>
          <a:p>
            <a:r>
              <a:rPr lang="en-US" sz="1100" b="1" dirty="0">
                <a:solidFill>
                  <a:prstClr val="white"/>
                </a:solidFill>
                <a:latin typeface="Arial" pitchFamily="34" charset="0"/>
                <a:ea typeface="Geneva" charset="-128"/>
                <a:cs typeface="Arial" pitchFamily="34" charset="0"/>
              </a:rPr>
              <a:t>UL 2580: Electric Vehicles</a:t>
            </a:r>
          </a:p>
          <a:p>
            <a:r>
              <a:rPr lang="en-US" sz="1100" b="1" dirty="0">
                <a:solidFill>
                  <a:prstClr val="white"/>
                </a:solidFill>
                <a:latin typeface="Arial" pitchFamily="34" charset="0"/>
                <a:ea typeface="Geneva" charset="-128"/>
                <a:cs typeface="Arial" pitchFamily="34" charset="0"/>
              </a:rPr>
              <a:t>UL 2271: Light Electric Vehicles</a:t>
            </a:r>
          </a:p>
          <a:p>
            <a:r>
              <a:rPr lang="en-US" sz="1100" b="1" dirty="0">
                <a:solidFill>
                  <a:prstClr val="white"/>
                </a:solidFill>
                <a:latin typeface="Arial" pitchFamily="34" charset="0"/>
                <a:ea typeface="Geneva" charset="-128"/>
                <a:cs typeface="Arial" pitchFamily="34" charset="0"/>
              </a:rPr>
              <a:t>UL 2272: Electrical Systems for Self-</a:t>
            </a:r>
          </a:p>
          <a:p>
            <a:r>
              <a:rPr lang="en-US" sz="1100" b="1" dirty="0">
                <a:solidFill>
                  <a:prstClr val="white"/>
                </a:solidFill>
                <a:latin typeface="Arial" pitchFamily="34" charset="0"/>
                <a:ea typeface="Geneva" charset="-128"/>
                <a:cs typeface="Arial" pitchFamily="34" charset="0"/>
              </a:rPr>
              <a:t>Balancing Scooters</a:t>
            </a:r>
          </a:p>
          <a:p>
            <a:r>
              <a:rPr lang="en-US" sz="1100" b="1" dirty="0">
                <a:solidFill>
                  <a:prstClr val="white"/>
                </a:solidFill>
                <a:latin typeface="Arial" pitchFamily="34" charset="0"/>
                <a:ea typeface="Geneva" charset="-128"/>
                <a:cs typeface="Arial" pitchFamily="34" charset="0"/>
              </a:rPr>
              <a:t>UL 810A: Electrochemical Capacitors</a:t>
            </a:r>
          </a:p>
          <a:p>
            <a:r>
              <a:rPr lang="en-US" sz="1100" b="1" dirty="0">
                <a:solidFill>
                  <a:prstClr val="white"/>
                </a:solidFill>
                <a:latin typeface="Arial" pitchFamily="34" charset="0"/>
                <a:ea typeface="Geneva" charset="-128"/>
                <a:cs typeface="Arial" pitchFamily="34" charset="0"/>
              </a:rPr>
              <a:t>UL 2743: Portable Power Packs</a:t>
            </a:r>
          </a:p>
          <a:p>
            <a:r>
              <a:rPr lang="en-US" sz="1100" b="1" dirty="0">
                <a:solidFill>
                  <a:prstClr val="white"/>
                </a:solidFill>
                <a:latin typeface="Arial" pitchFamily="34" charset="0"/>
                <a:ea typeface="Geneva" charset="-128"/>
                <a:cs typeface="Arial" pitchFamily="34" charset="0"/>
              </a:rPr>
              <a:t>UL 9540: Energy Storage Systems</a:t>
            </a:r>
          </a:p>
          <a:p>
            <a:r>
              <a:rPr lang="en-US" sz="1100" b="1" dirty="0">
                <a:solidFill>
                  <a:prstClr val="white"/>
                </a:solidFill>
                <a:latin typeface="Arial" pitchFamily="34" charset="0"/>
                <a:ea typeface="Geneva" charset="-128"/>
                <a:cs typeface="Arial" pitchFamily="34" charset="0"/>
              </a:rPr>
              <a:t>UL 3100: Distributed Energy </a:t>
            </a:r>
          </a:p>
          <a:p>
            <a:r>
              <a:rPr lang="en-US" sz="1100" b="1" dirty="0">
                <a:solidFill>
                  <a:prstClr val="white"/>
                </a:solidFill>
                <a:latin typeface="Arial" pitchFamily="34" charset="0"/>
                <a:ea typeface="Geneva" charset="-128"/>
                <a:cs typeface="Arial" pitchFamily="34" charset="0"/>
              </a:rPr>
              <a:t>Generation and Storage Systems</a:t>
            </a:r>
          </a:p>
          <a:p>
            <a:endParaRPr lang="en-US" sz="1100" b="1" dirty="0">
              <a:solidFill>
                <a:prstClr val="white"/>
              </a:solidFill>
              <a:latin typeface="Arial" pitchFamily="34" charset="0"/>
              <a:ea typeface="Geneva" charset="-128"/>
              <a:cs typeface="Arial" pitchFamily="34" charset="0"/>
            </a:endParaRPr>
          </a:p>
        </p:txBody>
      </p:sp>
    </p:spTree>
    <p:extLst>
      <p:ext uri="{BB962C8B-B14F-4D97-AF65-F5344CB8AC3E}">
        <p14:creationId xmlns:p14="http://schemas.microsoft.com/office/powerpoint/2010/main" val="1563716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Battery Science converted to UL 9540</a:t>
            </a:r>
          </a:p>
        </p:txBody>
      </p:sp>
      <p:sp>
        <p:nvSpPr>
          <p:cNvPr id="7" name="Content Placeholder 6"/>
          <p:cNvSpPr>
            <a:spLocks noGrp="1"/>
          </p:cNvSpPr>
          <p:nvPr>
            <p:ph idx="1"/>
          </p:nvPr>
        </p:nvSpPr>
        <p:spPr/>
        <p:txBody>
          <a:bodyPr/>
          <a:lstStyle/>
          <a:p>
            <a:r>
              <a:rPr lang="en-US" sz="2400" b="1" dirty="0"/>
              <a:t>UL originally published UL 9540 in 2014 to address safety of energy storage systems</a:t>
            </a:r>
          </a:p>
          <a:p>
            <a:endParaRPr lang="en-US" sz="2400" b="1" dirty="0"/>
          </a:p>
          <a:p>
            <a:r>
              <a:rPr lang="en-US" sz="2400" b="1" dirty="0"/>
              <a:t>The work was based on our extensive safety science and engineering efforts to effectively mitigate potential hazards for energy storage systems</a:t>
            </a:r>
          </a:p>
          <a:p>
            <a:endParaRPr lang="en-US" sz="2400" b="1" dirty="0"/>
          </a:p>
          <a:p>
            <a:r>
              <a:rPr lang="en-US" sz="2400" b="1" dirty="0"/>
              <a:t>The requirements address the inherent design and performance, as well as the interface of the energy storage system with the infrastructure</a:t>
            </a:r>
          </a:p>
        </p:txBody>
      </p:sp>
      <p:sp>
        <p:nvSpPr>
          <p:cNvPr id="5" name="Slide Number Placeholder 4"/>
          <p:cNvSpPr>
            <a:spLocks noGrp="1"/>
          </p:cNvSpPr>
          <p:nvPr>
            <p:ph type="sldNum" sz="quarter" idx="10"/>
          </p:nvPr>
        </p:nvSpPr>
        <p:spPr/>
        <p:txBody>
          <a:bodyPr/>
          <a:lstStyle/>
          <a:p>
            <a:fld id="{AF7EDAAF-C418-4DE9-928E-28A0099A84AF}" type="slidenum">
              <a:rPr lang="en-US" smtClean="0"/>
              <a:pPr/>
              <a:t>3</a:t>
            </a:fld>
            <a:endParaRPr lang="en-US" dirty="0"/>
          </a:p>
        </p:txBody>
      </p:sp>
    </p:spTree>
    <p:extLst>
      <p:ext uri="{BB962C8B-B14F-4D97-AF65-F5344CB8AC3E}">
        <p14:creationId xmlns:p14="http://schemas.microsoft.com/office/powerpoint/2010/main" val="969247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UL 9540 - Scope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72582081"/>
              </p:ext>
            </p:extLst>
          </p:nvPr>
        </p:nvGraphicFramePr>
        <p:xfrm>
          <a:off x="457200" y="1288462"/>
          <a:ext cx="8432800" cy="4959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3032235" y="6456363"/>
            <a:ext cx="4572000" cy="246221"/>
          </a:xfrm>
          <a:prstGeom prst="rect">
            <a:avLst/>
          </a:prstGeom>
        </p:spPr>
        <p:txBody>
          <a:bodyPr>
            <a:spAutoFit/>
          </a:bodyPr>
          <a:lstStyle/>
          <a:p>
            <a:pPr>
              <a:defRPr/>
            </a:pPr>
            <a:r>
              <a:rPr lang="en-US" sz="1000" baseline="0" dirty="0">
                <a:solidFill>
                  <a:srgbClr val="000000"/>
                </a:solidFill>
              </a:rPr>
              <a:t>UL and the UL logo are trademarks of UL LLC © 2015</a:t>
            </a:r>
          </a:p>
        </p:txBody>
      </p:sp>
    </p:spTree>
    <p:extLst>
      <p:ext uri="{BB962C8B-B14F-4D97-AF65-F5344CB8AC3E}">
        <p14:creationId xmlns:p14="http://schemas.microsoft.com/office/powerpoint/2010/main" val="2546047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UL 9540 Safety Approach</a:t>
            </a:r>
            <a:br>
              <a:rPr lang="en-US" dirty="0"/>
            </a:b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3971" y="3439886"/>
            <a:ext cx="2603654" cy="1958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1176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UL 9540 Scope</a:t>
            </a:r>
          </a:p>
        </p:txBody>
      </p:sp>
      <p:sp>
        <p:nvSpPr>
          <p:cNvPr id="4" name="Slide Number Placeholder 3"/>
          <p:cNvSpPr>
            <a:spLocks noGrp="1"/>
          </p:cNvSpPr>
          <p:nvPr>
            <p:ph type="sldNum" sz="quarter" idx="10"/>
          </p:nvPr>
        </p:nvSpPr>
        <p:spPr/>
        <p:txBody>
          <a:bodyPr/>
          <a:lstStyle/>
          <a:p>
            <a:fld id="{B3577B40-8226-4B72-BB70-7424A8905847}" type="slidenum">
              <a:rPr lang="en-US" smtClean="0"/>
              <a:pPr/>
              <a:t>6</a:t>
            </a:fld>
            <a:endParaRPr lang="en-US" dirty="0"/>
          </a:p>
        </p:txBody>
      </p:sp>
      <p:pic>
        <p:nvPicPr>
          <p:cNvPr id="2053" name="Picture 5"/>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8428" y="919103"/>
            <a:ext cx="8605458" cy="3903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Table 8"/>
          <p:cNvGraphicFramePr>
            <a:graphicFrameLocks noGrp="1"/>
          </p:cNvGraphicFramePr>
          <p:nvPr>
            <p:extLst>
              <p:ext uri="{D42A27DB-BD31-4B8C-83A1-F6EECF244321}">
                <p14:modId xmlns:p14="http://schemas.microsoft.com/office/powerpoint/2010/main" val="357415554"/>
              </p:ext>
            </p:extLst>
          </p:nvPr>
        </p:nvGraphicFramePr>
        <p:xfrm>
          <a:off x="168428" y="4836886"/>
          <a:ext cx="8834058" cy="1737360"/>
        </p:xfrm>
        <a:graphic>
          <a:graphicData uri="http://schemas.openxmlformats.org/drawingml/2006/table">
            <a:tbl>
              <a:tblPr firstRow="1" bandRow="1">
                <a:tableStyleId>{85BE263C-DBD7-4A20-BB59-AAB30ACAA65A}</a:tableStyleId>
              </a:tblPr>
              <a:tblGrid>
                <a:gridCol w="1508253">
                  <a:extLst>
                    <a:ext uri="{9D8B030D-6E8A-4147-A177-3AD203B41FA5}">
                      <a16:colId xmlns:a16="http://schemas.microsoft.com/office/drawing/2014/main" val="20000"/>
                    </a:ext>
                  </a:extLst>
                </a:gridCol>
                <a:gridCol w="2732033">
                  <a:extLst>
                    <a:ext uri="{9D8B030D-6E8A-4147-A177-3AD203B41FA5}">
                      <a16:colId xmlns:a16="http://schemas.microsoft.com/office/drawing/2014/main" val="20001"/>
                    </a:ext>
                  </a:extLst>
                </a:gridCol>
                <a:gridCol w="2090057">
                  <a:extLst>
                    <a:ext uri="{9D8B030D-6E8A-4147-A177-3AD203B41FA5}">
                      <a16:colId xmlns:a16="http://schemas.microsoft.com/office/drawing/2014/main" val="20002"/>
                    </a:ext>
                  </a:extLst>
                </a:gridCol>
                <a:gridCol w="2503715">
                  <a:extLst>
                    <a:ext uri="{9D8B030D-6E8A-4147-A177-3AD203B41FA5}">
                      <a16:colId xmlns:a16="http://schemas.microsoft.com/office/drawing/2014/main" val="20003"/>
                    </a:ext>
                  </a:extLst>
                </a:gridCol>
              </a:tblGrid>
              <a:tr h="457200">
                <a:tc>
                  <a:txBody>
                    <a:bodyPr/>
                    <a:lstStyle/>
                    <a:p>
                      <a:r>
                        <a:rPr lang="en-US" sz="1400" dirty="0"/>
                        <a:t>Technology</a:t>
                      </a:r>
                      <a:endParaRPr lang="en-US"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Input Energy Conversion Mechanism</a:t>
                      </a:r>
                      <a:endParaRPr lang="en-US"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Energy</a:t>
                      </a:r>
                      <a:r>
                        <a:rPr lang="en-US" sz="1400" baseline="0" dirty="0"/>
                        <a:t> Storage Mechanism</a:t>
                      </a:r>
                      <a:endParaRPr lang="en-US"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Output</a:t>
                      </a:r>
                      <a:r>
                        <a:rPr lang="en-US" sz="1400" baseline="0" dirty="0"/>
                        <a:t> Energy Conversion Mechanism</a:t>
                      </a:r>
                      <a:endParaRPr lang="en-US"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r>
                        <a:rPr lang="en-US" sz="1400" dirty="0">
                          <a:solidFill>
                            <a:schemeClr val="accent1"/>
                          </a:solidFill>
                        </a:rPr>
                        <a:t>Electrochemical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Charger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Battery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Converter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r>
                        <a:rPr lang="en-US" sz="1400" dirty="0">
                          <a:solidFill>
                            <a:schemeClr val="accent1"/>
                          </a:solidFill>
                        </a:rPr>
                        <a:t>Chemical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Water Electrolysis H2</a:t>
                      </a:r>
                      <a:r>
                        <a:rPr lang="en-US" sz="1400" baseline="0" dirty="0">
                          <a:solidFill>
                            <a:schemeClr val="accent1"/>
                          </a:solidFill>
                        </a:rPr>
                        <a:t> </a:t>
                      </a:r>
                      <a:r>
                        <a:rPr lang="en-US" sz="1400" dirty="0">
                          <a:solidFill>
                            <a:schemeClr val="accent1"/>
                          </a:solidFill>
                        </a:rPr>
                        <a:t>Generator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Hydrogen Storage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Fuel Cell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r>
                        <a:rPr lang="en-US" sz="1400" dirty="0">
                          <a:solidFill>
                            <a:schemeClr val="accent1"/>
                          </a:solidFill>
                        </a:rPr>
                        <a:t>Mechanical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Air Compressor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Flywheel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Motor Generator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r>
                        <a:rPr lang="en-US" sz="1400" dirty="0">
                          <a:solidFill>
                            <a:schemeClr val="accent1"/>
                          </a:solidFill>
                        </a:rPr>
                        <a:t>Thermal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Heat Pump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Thermal Storage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accent1"/>
                          </a:solidFill>
                        </a:rPr>
                        <a:t>Heat Generator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93552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40184"/>
            <a:ext cx="8229600" cy="1143000"/>
          </a:xfrm>
        </p:spPr>
        <p:txBody>
          <a:bodyPr/>
          <a:lstStyle/>
          <a:p>
            <a:pPr indent="-457200" eaLnBrk="1" hangingPunct="1"/>
            <a:r>
              <a:rPr lang="en-US" dirty="0"/>
              <a:t>Potential Hazards Associated with  Energy Storage Systems</a:t>
            </a:r>
            <a:endParaRPr lang="en-US" dirty="0">
              <a:latin typeface="Arial" charset="0"/>
              <a:cs typeface="Arial" charset="0"/>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911141860"/>
              </p:ext>
            </p:extLst>
          </p:nvPr>
        </p:nvGraphicFramePr>
        <p:xfrm>
          <a:off x="347730" y="1296098"/>
          <a:ext cx="8454980" cy="4908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8218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Analysis Approach</a:t>
            </a:r>
            <a:br>
              <a:rPr lang="en-US" dirty="0"/>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65924488"/>
              </p:ext>
            </p:extLst>
          </p:nvPr>
        </p:nvGraphicFramePr>
        <p:xfrm>
          <a:off x="457200" y="1043709"/>
          <a:ext cx="8229600" cy="5082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fld id="{4AD9F5AA-A384-4EDE-964E-B3E14D40EAE6}" type="slidenum">
              <a:rPr lang="en-US" smtClean="0"/>
              <a:pPr/>
              <a:t>8</a:t>
            </a:fld>
            <a:endParaRPr lang="en-US" dirty="0"/>
          </a:p>
        </p:txBody>
      </p:sp>
    </p:spTree>
    <p:extLst>
      <p:ext uri="{BB962C8B-B14F-4D97-AF65-F5344CB8AC3E}">
        <p14:creationId xmlns:p14="http://schemas.microsoft.com/office/powerpoint/2010/main" val="3771541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Safety Analysis Approach</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6942" y="3283884"/>
            <a:ext cx="8229600" cy="2966820"/>
          </a:xfrm>
        </p:spPr>
      </p:pic>
      <p:sp>
        <p:nvSpPr>
          <p:cNvPr id="4" name="Slide Number Placeholder 3"/>
          <p:cNvSpPr>
            <a:spLocks noGrp="1"/>
          </p:cNvSpPr>
          <p:nvPr>
            <p:ph type="sldNum" sz="quarter" idx="10"/>
          </p:nvPr>
        </p:nvSpPr>
        <p:spPr/>
        <p:txBody>
          <a:bodyPr/>
          <a:lstStyle/>
          <a:p>
            <a:fld id="{6FF83F8E-FC28-46DF-9019-30A4322D2FB0}" type="slidenum">
              <a:rPr lang="en-US" smtClean="0"/>
              <a:pPr/>
              <a:t>9</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942" y="274638"/>
            <a:ext cx="3657600" cy="2889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76942" y="2177143"/>
            <a:ext cx="4038600" cy="707886"/>
          </a:xfrm>
          <a:prstGeom prst="rect">
            <a:avLst/>
          </a:prstGeom>
          <a:noFill/>
        </p:spPr>
        <p:txBody>
          <a:bodyPr wrap="square" rtlCol="0">
            <a:spAutoFit/>
          </a:bodyPr>
          <a:lstStyle/>
          <a:p>
            <a:r>
              <a:rPr lang="en-US" sz="2000" dirty="0">
                <a:latin typeface="Arial" pitchFamily="34" charset="0"/>
                <a:cs typeface="Arial" pitchFamily="34" charset="0"/>
              </a:rPr>
              <a:t>FTA is a top down analysis</a:t>
            </a:r>
          </a:p>
          <a:p>
            <a:r>
              <a:rPr lang="en-US" sz="2000" dirty="0">
                <a:latin typeface="Arial" pitchFamily="34" charset="0"/>
                <a:cs typeface="Arial" pitchFamily="34" charset="0"/>
              </a:rPr>
              <a:t>FMEA is a bottom up analysis</a:t>
            </a:r>
          </a:p>
        </p:txBody>
      </p:sp>
      <p:cxnSp>
        <p:nvCxnSpPr>
          <p:cNvPr id="10" name="Straight Arrow Connector 9"/>
          <p:cNvCxnSpPr/>
          <p:nvPr/>
        </p:nvCxnSpPr>
        <p:spPr>
          <a:xfrm flipV="1">
            <a:off x="1785257" y="1611086"/>
            <a:ext cx="3363685" cy="5660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740228" y="2856171"/>
            <a:ext cx="1197429" cy="3988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3835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Critical Standards</a:t>
            </a:r>
            <a:br>
              <a:rPr lang="en-US" dirty="0"/>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72775459"/>
              </p:ext>
            </p:extLst>
          </p:nvPr>
        </p:nvGraphicFramePr>
        <p:xfrm>
          <a:off x="457200" y="1001486"/>
          <a:ext cx="8392886" cy="5124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fld id="{4AD9F5AA-A384-4EDE-964E-B3E14D40EAE6}" type="slidenum">
              <a:rPr lang="en-US" smtClean="0"/>
              <a:pPr/>
              <a:t>10</a:t>
            </a:fld>
            <a:endParaRPr lang="en-US" dirty="0"/>
          </a:p>
        </p:txBody>
      </p:sp>
    </p:spTree>
    <p:extLst>
      <p:ext uri="{BB962C8B-B14F-4D97-AF65-F5344CB8AC3E}">
        <p14:creationId xmlns:p14="http://schemas.microsoft.com/office/powerpoint/2010/main" val="157356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Construction Criteria</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4966" y="3167743"/>
            <a:ext cx="3285356" cy="1880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716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500257" cy="1143000"/>
          </a:xfrm>
        </p:spPr>
        <p:txBody>
          <a:bodyPr/>
          <a:lstStyle/>
          <a:p>
            <a:r>
              <a:rPr lang="en-US" dirty="0"/>
              <a:t>Overview of UL 9540 Construction Criteria</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034435402"/>
              </p:ext>
            </p:extLst>
          </p:nvPr>
        </p:nvGraphicFramePr>
        <p:xfrm>
          <a:off x="457200" y="1042989"/>
          <a:ext cx="8229600" cy="52380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B3577B40-8226-4B72-BB70-7424A8905847}" type="slidenum">
              <a:rPr lang="en-US" smtClean="0"/>
              <a:pPr/>
              <a:t>12</a:t>
            </a:fld>
            <a:endParaRPr lang="en-US" dirty="0"/>
          </a:p>
        </p:txBody>
      </p:sp>
      <p:graphicFrame>
        <p:nvGraphicFramePr>
          <p:cNvPr id="8" name="Content Placeholder 7"/>
          <p:cNvGraphicFramePr>
            <a:graphicFrameLocks noGrp="1"/>
          </p:cNvGraphicFramePr>
          <p:nvPr>
            <p:ph sz="half" idx="4294967295"/>
            <p:extLst>
              <p:ext uri="{D42A27DB-BD31-4B8C-83A1-F6EECF244321}">
                <p14:modId xmlns:p14="http://schemas.microsoft.com/office/powerpoint/2010/main" val="2365338433"/>
              </p:ext>
            </p:extLst>
          </p:nvPr>
        </p:nvGraphicFramePr>
        <p:xfrm>
          <a:off x="4984750" y="1208089"/>
          <a:ext cx="4159250" cy="51784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767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dirty="0"/>
              <a:t>Overview of UL 9540 Construction Criteria</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614444063"/>
              </p:ext>
            </p:extLst>
          </p:nvPr>
        </p:nvGraphicFramePr>
        <p:xfrm>
          <a:off x="292100" y="1016000"/>
          <a:ext cx="85598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B3577B40-8226-4B72-BB70-7424A8905847}" type="slidenum">
              <a:rPr lang="en-US" smtClean="0"/>
              <a:pPr/>
              <a:t>13</a:t>
            </a:fld>
            <a:endParaRPr lang="en-US" dirty="0"/>
          </a:p>
        </p:txBody>
      </p:sp>
      <p:graphicFrame>
        <p:nvGraphicFramePr>
          <p:cNvPr id="8" name="Content Placeholder 7"/>
          <p:cNvGraphicFramePr>
            <a:graphicFrameLocks noGrp="1"/>
          </p:cNvGraphicFramePr>
          <p:nvPr>
            <p:ph sz="half" idx="4294967295"/>
            <p:extLst>
              <p:ext uri="{D42A27DB-BD31-4B8C-83A1-F6EECF244321}">
                <p14:modId xmlns:p14="http://schemas.microsoft.com/office/powerpoint/2010/main" val="3295643197"/>
              </p:ext>
            </p:extLst>
          </p:nvPr>
        </p:nvGraphicFramePr>
        <p:xfrm>
          <a:off x="4886779" y="1041400"/>
          <a:ext cx="4159250" cy="51784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4098"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95500" y="6520657"/>
            <a:ext cx="4572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179782" y="6520657"/>
            <a:ext cx="2983345" cy="230981"/>
          </a:xfrm>
          <a:prstGeom prst="rect">
            <a:avLst/>
          </a:prstGeom>
          <a:solidFill>
            <a:schemeClr val="bg1"/>
          </a:solidFill>
        </p:spPr>
        <p:txBody>
          <a:bodyPr wrap="square" rtlCol="0">
            <a:spAutoFit/>
          </a:bodyPr>
          <a:lstStyle/>
          <a:p>
            <a:endParaRPr lang="en-US" dirty="0">
              <a:latin typeface="Arial" pitchFamily="34" charset="0"/>
              <a:cs typeface="Arial" pitchFamily="34" charset="0"/>
            </a:endParaRPr>
          </a:p>
        </p:txBody>
      </p:sp>
      <p:sp>
        <p:nvSpPr>
          <p:cNvPr id="5" name="TextBox 4"/>
          <p:cNvSpPr txBox="1"/>
          <p:nvPr/>
        </p:nvSpPr>
        <p:spPr>
          <a:xfrm>
            <a:off x="4886779" y="6260207"/>
            <a:ext cx="451839" cy="461665"/>
          </a:xfrm>
          <a:prstGeom prst="rect">
            <a:avLst/>
          </a:prstGeom>
          <a:solidFill>
            <a:schemeClr val="bg1"/>
          </a:solidFill>
        </p:spPr>
        <p:txBody>
          <a:bodyPr wrap="square" rtlCol="0">
            <a:spAutoFit/>
          </a:bodyPr>
          <a:lstStyle/>
          <a:p>
            <a:endParaRPr lang="en-US" dirty="0">
              <a:latin typeface="Arial" pitchFamily="34" charset="0"/>
              <a:cs typeface="Arial" pitchFamily="34" charset="0"/>
            </a:endParaRPr>
          </a:p>
        </p:txBody>
      </p:sp>
    </p:spTree>
    <p:extLst>
      <p:ext uri="{BB962C8B-B14F-4D97-AF65-F5344CB8AC3E}">
        <p14:creationId xmlns:p14="http://schemas.microsoft.com/office/powerpoint/2010/main" val="715579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489371" cy="1143000"/>
          </a:xfrm>
        </p:spPr>
        <p:txBody>
          <a:bodyPr/>
          <a:lstStyle/>
          <a:p>
            <a:r>
              <a:rPr lang="en-US" dirty="0"/>
              <a:t>Overview of Construction Requirements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98382124"/>
              </p:ext>
            </p:extLst>
          </p:nvPr>
        </p:nvGraphicFramePr>
        <p:xfrm>
          <a:off x="241300" y="952500"/>
          <a:ext cx="8445500" cy="5173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B3577B40-8226-4B72-BB70-7424A8905847}" type="slidenum">
              <a:rPr lang="en-US" smtClean="0"/>
              <a:pPr/>
              <a:t>14</a:t>
            </a:fld>
            <a:endParaRPr lang="en-US" dirty="0"/>
          </a:p>
        </p:txBody>
      </p:sp>
      <p:graphicFrame>
        <p:nvGraphicFramePr>
          <p:cNvPr id="8" name="Content Placeholder 7"/>
          <p:cNvGraphicFramePr>
            <a:graphicFrameLocks noGrp="1"/>
          </p:cNvGraphicFramePr>
          <p:nvPr>
            <p:ph sz="half" idx="4294967295"/>
            <p:extLst>
              <p:ext uri="{D42A27DB-BD31-4B8C-83A1-F6EECF244321}">
                <p14:modId xmlns:p14="http://schemas.microsoft.com/office/powerpoint/2010/main" val="1254351287"/>
              </p:ext>
            </p:extLst>
          </p:nvPr>
        </p:nvGraphicFramePr>
        <p:xfrm>
          <a:off x="4984750" y="1208089"/>
          <a:ext cx="4159250" cy="51784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276455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489371" cy="1143000"/>
          </a:xfrm>
        </p:spPr>
        <p:txBody>
          <a:bodyPr/>
          <a:lstStyle/>
          <a:p>
            <a:r>
              <a:rPr lang="en-US" dirty="0"/>
              <a:t>Overview of Construction Requirements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4725622"/>
              </p:ext>
            </p:extLst>
          </p:nvPr>
        </p:nvGraphicFramePr>
        <p:xfrm>
          <a:off x="241300" y="952500"/>
          <a:ext cx="8445500" cy="530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B3577B40-8226-4B72-BB70-7424A8905847}" type="slidenum">
              <a:rPr lang="en-US" smtClean="0"/>
              <a:pPr/>
              <a:t>15</a:t>
            </a:fld>
            <a:endParaRPr lang="en-US" dirty="0"/>
          </a:p>
        </p:txBody>
      </p:sp>
      <p:graphicFrame>
        <p:nvGraphicFramePr>
          <p:cNvPr id="8" name="Content Placeholder 7"/>
          <p:cNvGraphicFramePr>
            <a:graphicFrameLocks noGrp="1"/>
          </p:cNvGraphicFramePr>
          <p:nvPr>
            <p:ph sz="half" idx="4294967295"/>
            <p:extLst>
              <p:ext uri="{D42A27DB-BD31-4B8C-83A1-F6EECF244321}">
                <p14:modId xmlns:p14="http://schemas.microsoft.com/office/powerpoint/2010/main" val="597142801"/>
              </p:ext>
            </p:extLst>
          </p:nvPr>
        </p:nvGraphicFramePr>
        <p:xfrm>
          <a:off x="4984750" y="1208089"/>
          <a:ext cx="4159250" cy="51784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02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98750" y="6386514"/>
            <a:ext cx="4572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698750" y="6261100"/>
            <a:ext cx="3240232" cy="461665"/>
          </a:xfrm>
          <a:prstGeom prst="rect">
            <a:avLst/>
          </a:prstGeom>
          <a:solidFill>
            <a:schemeClr val="bg1"/>
          </a:solidFill>
        </p:spPr>
        <p:txBody>
          <a:bodyPr wrap="square" rtlCol="0">
            <a:spAutoFit/>
          </a:bodyPr>
          <a:lstStyle/>
          <a:p>
            <a:endParaRPr lang="en-US" dirty="0">
              <a:latin typeface="Arial" pitchFamily="34" charset="0"/>
              <a:cs typeface="Arial" pitchFamily="34" charset="0"/>
            </a:endParaRPr>
          </a:p>
        </p:txBody>
      </p:sp>
    </p:spTree>
    <p:extLst>
      <p:ext uri="{BB962C8B-B14F-4D97-AF65-F5344CB8AC3E}">
        <p14:creationId xmlns:p14="http://schemas.microsoft.com/office/powerpoint/2010/main" val="438365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7511143" cy="1143000"/>
          </a:xfrm>
        </p:spPr>
        <p:txBody>
          <a:bodyPr/>
          <a:lstStyle/>
          <a:p>
            <a:r>
              <a:rPr lang="en-US" dirty="0"/>
              <a:t>Overview of UL 9540 Construction Criteria</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406880136"/>
              </p:ext>
            </p:extLst>
          </p:nvPr>
        </p:nvGraphicFramePr>
        <p:xfrm>
          <a:off x="185059" y="1077912"/>
          <a:ext cx="8792686" cy="5540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B3577B40-8226-4B72-BB70-7424A8905847}" type="slidenum">
              <a:rPr lang="en-US" smtClean="0"/>
              <a:pPr/>
              <a:t>16</a:t>
            </a:fld>
            <a:endParaRPr lang="en-US" dirty="0"/>
          </a:p>
        </p:txBody>
      </p:sp>
    </p:spTree>
    <p:extLst>
      <p:ext uri="{BB962C8B-B14F-4D97-AF65-F5344CB8AC3E}">
        <p14:creationId xmlns:p14="http://schemas.microsoft.com/office/powerpoint/2010/main" val="2071412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UL 9540 Construction Criteria</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552720"/>
              </p:ext>
            </p:extLst>
          </p:nvPr>
        </p:nvGraphicFramePr>
        <p:xfrm>
          <a:off x="457200" y="1208088"/>
          <a:ext cx="8229600" cy="5421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B3577B40-8226-4B72-BB70-7424A8905847}" type="slidenum">
              <a:rPr lang="en-US" smtClean="0"/>
              <a:pPr/>
              <a:t>17</a:t>
            </a:fld>
            <a:endParaRPr lang="en-US" dirty="0"/>
          </a:p>
        </p:txBody>
      </p:sp>
    </p:spTree>
    <p:extLst>
      <p:ext uri="{BB962C8B-B14F-4D97-AF65-F5344CB8AC3E}">
        <p14:creationId xmlns:p14="http://schemas.microsoft.com/office/powerpoint/2010/main" val="1681203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UL 9540 Construction Criteria</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202745719"/>
              </p:ext>
            </p:extLst>
          </p:nvPr>
        </p:nvGraphicFramePr>
        <p:xfrm>
          <a:off x="215900" y="968830"/>
          <a:ext cx="8763000" cy="5417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B3577B40-8226-4B72-BB70-7424A8905847}" type="slidenum">
              <a:rPr lang="en-US" smtClean="0"/>
              <a:pPr/>
              <a:t>18</a:t>
            </a:fld>
            <a:endParaRPr lang="en-US" dirty="0"/>
          </a:p>
        </p:txBody>
      </p:sp>
    </p:spTree>
    <p:extLst>
      <p:ext uri="{BB962C8B-B14F-4D97-AF65-F5344CB8AC3E}">
        <p14:creationId xmlns:p14="http://schemas.microsoft.com/office/powerpoint/2010/main" val="888399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Testing Criteria</a:t>
            </a:r>
          </a:p>
        </p:txBody>
      </p:sp>
      <p:sp>
        <p:nvSpPr>
          <p:cNvPr id="4" name="Slide Number Placeholder 3"/>
          <p:cNvSpPr>
            <a:spLocks noGrp="1"/>
          </p:cNvSpPr>
          <p:nvPr>
            <p:ph type="sldNum" sz="quarter" idx="4294967295"/>
          </p:nvPr>
        </p:nvSpPr>
        <p:spPr>
          <a:xfrm>
            <a:off x="8502650" y="6386513"/>
            <a:ext cx="641350" cy="365125"/>
          </a:xfrm>
        </p:spPr>
        <p:txBody>
          <a:bodyPr/>
          <a:lstStyle/>
          <a:p>
            <a:fld id="{B3577B40-8226-4B72-BB70-7424A8905847}" type="slidenum">
              <a:rPr lang="en-US" smtClean="0"/>
              <a:pPr/>
              <a:t>19</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4171" y="3129126"/>
            <a:ext cx="3275239" cy="2199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8990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Overview of UL 9540 Tests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7959680"/>
              </p:ext>
            </p:extLst>
          </p:nvPr>
        </p:nvGraphicFramePr>
        <p:xfrm>
          <a:off x="457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B3577B40-8226-4B72-BB70-7424A8905847}" type="slidenum">
              <a:rPr lang="en-US" smtClean="0"/>
              <a:pPr/>
              <a:t>20</a:t>
            </a:fld>
            <a:endParaRPr lang="en-US" dirty="0"/>
          </a:p>
        </p:txBody>
      </p:sp>
      <p:graphicFrame>
        <p:nvGraphicFramePr>
          <p:cNvPr id="8" name="Content Placeholder 7"/>
          <p:cNvGraphicFramePr>
            <a:graphicFrameLocks noGrp="1"/>
          </p:cNvGraphicFramePr>
          <p:nvPr>
            <p:ph sz="half" idx="4294967295"/>
            <p:extLst>
              <p:ext uri="{D42A27DB-BD31-4B8C-83A1-F6EECF244321}">
                <p14:modId xmlns:p14="http://schemas.microsoft.com/office/powerpoint/2010/main" val="2836268655"/>
              </p:ext>
            </p:extLst>
          </p:nvPr>
        </p:nvGraphicFramePr>
        <p:xfrm>
          <a:off x="222007" y="914401"/>
          <a:ext cx="8682507" cy="497109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92272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sz="2400" b="1" dirty="0"/>
              <a:t>UL 9540 was the world’s first safety standard published to address energy storage systems</a:t>
            </a:r>
          </a:p>
          <a:p>
            <a:endParaRPr lang="en-US" sz="2400" b="1" dirty="0"/>
          </a:p>
          <a:p>
            <a:r>
              <a:rPr lang="en-US" sz="2400" b="1" dirty="0"/>
              <a:t>It is the national standard for energy storage system safety in the United States and Canada, and is influencing designs of products being deployed around the globe today</a:t>
            </a:r>
          </a:p>
          <a:p>
            <a:endParaRPr lang="en-US" sz="2400" b="1" dirty="0"/>
          </a:p>
          <a:p>
            <a:r>
              <a:rPr lang="en-US" sz="2400" b="1" dirty="0"/>
              <a:t>Connections with IEC TC120 and others will support the best use of the UL 9540 effort to address global safety</a:t>
            </a:r>
          </a:p>
        </p:txBody>
      </p:sp>
      <p:sp>
        <p:nvSpPr>
          <p:cNvPr id="4" name="Slide Number Placeholder 3"/>
          <p:cNvSpPr>
            <a:spLocks noGrp="1"/>
          </p:cNvSpPr>
          <p:nvPr>
            <p:ph type="sldNum" sz="quarter" idx="10"/>
          </p:nvPr>
        </p:nvSpPr>
        <p:spPr/>
        <p:txBody>
          <a:bodyPr/>
          <a:lstStyle/>
          <a:p>
            <a:fld id="{B3577B40-8226-4B72-BB70-7424A8905847}" type="slidenum">
              <a:rPr lang="en-US" smtClean="0"/>
              <a:pPr/>
              <a:t>21</a:t>
            </a:fld>
            <a:endParaRPr lang="en-US" dirty="0"/>
          </a:p>
        </p:txBody>
      </p:sp>
    </p:spTree>
    <p:extLst>
      <p:ext uri="{BB962C8B-B14F-4D97-AF65-F5344CB8AC3E}">
        <p14:creationId xmlns:p14="http://schemas.microsoft.com/office/powerpoint/2010/main" val="4146736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4"/>
          <p:cNvSpPr>
            <a:spLocks noGrp="1"/>
          </p:cNvSpPr>
          <p:nvPr>
            <p:ph type="title"/>
          </p:nvPr>
        </p:nvSpPr>
        <p:spPr>
          <a:xfrm>
            <a:off x="457200" y="488950"/>
            <a:ext cx="5486400" cy="1144588"/>
          </a:xfrm>
        </p:spPr>
        <p:txBody>
          <a:bodyPr/>
          <a:lstStyle/>
          <a:p>
            <a:pPr eaLnBrk="1" hangingPunct="1"/>
            <a:r>
              <a:rPr lang="en-US" dirty="0">
                <a:latin typeface="Arial" charset="0"/>
                <a:ea typeface="Geneva" charset="0"/>
              </a:rPr>
              <a:t>Thank you</a:t>
            </a:r>
            <a:br>
              <a:rPr lang="en-US" dirty="0">
                <a:latin typeface="Arial" charset="0"/>
                <a:ea typeface="Geneva" charset="0"/>
              </a:rPr>
            </a:br>
            <a:r>
              <a:rPr lang="en-US" dirty="0">
                <a:latin typeface="Arial" charset="0"/>
                <a:ea typeface="Geneva" charset="0"/>
              </a:rPr>
              <a:t>				Ngiyabonga</a:t>
            </a:r>
            <a:br>
              <a:rPr lang="en-US" dirty="0">
                <a:latin typeface="Arial" charset="0"/>
                <a:ea typeface="Geneva" charset="0"/>
              </a:rPr>
            </a:br>
            <a:r>
              <a:rPr lang="en-US" dirty="0">
                <a:latin typeface="Arial" charset="0"/>
                <a:ea typeface="Geneva" charset="0"/>
              </a:rPr>
              <a:t>								Dankie	</a:t>
            </a:r>
            <a:br>
              <a:rPr lang="en-US" dirty="0">
                <a:latin typeface="Arial" charset="0"/>
                <a:ea typeface="Geneva" charset="0"/>
              </a:rPr>
            </a:br>
            <a:br>
              <a:rPr lang="en-US" dirty="0">
                <a:latin typeface="Arial" charset="0"/>
                <a:ea typeface="Geneva" charset="0"/>
              </a:rPr>
            </a:br>
            <a:br>
              <a:rPr lang="en-US" dirty="0">
                <a:latin typeface="Arial" charset="0"/>
                <a:ea typeface="Geneva" charset="0"/>
              </a:rPr>
            </a:br>
            <a:r>
              <a:rPr lang="en-US" sz="2400" dirty="0">
                <a:latin typeface="Arial" charset="0"/>
                <a:ea typeface="Geneva" charset="0"/>
              </a:rPr>
              <a:t>Ken Boyce</a:t>
            </a:r>
            <a:br>
              <a:rPr lang="en-US" sz="2400" dirty="0">
                <a:latin typeface="Arial" charset="0"/>
                <a:ea typeface="Geneva" charset="0"/>
              </a:rPr>
            </a:br>
            <a:r>
              <a:rPr lang="en-US" sz="2400" dirty="0">
                <a:latin typeface="Arial" charset="0"/>
                <a:ea typeface="Geneva" charset="0"/>
              </a:rPr>
              <a:t>Kenneth.p.boyce@ul.com</a:t>
            </a:r>
          </a:p>
        </p:txBody>
      </p:sp>
    </p:spTree>
  </p:cSld>
  <p:clrMapOvr>
    <a:masterClrMapping/>
  </p:clrMapOvr>
  <p:transition spd="slow">
    <p:push dir="u"/>
  </p:transition>
</p:sld>
</file>

<file path=ppt/theme/theme1.xml><?xml version="1.0" encoding="utf-8"?>
<a:theme xmlns:a="http://schemas.openxmlformats.org/drawingml/2006/main" name="UL Advanced 011011">
  <a:themeElements>
    <a:clrScheme name="Custom 23">
      <a:dk1>
        <a:srgbClr val="58595B"/>
      </a:dk1>
      <a:lt1>
        <a:srgbClr val="FFFFFF"/>
      </a:lt1>
      <a:dk2>
        <a:srgbClr val="8FD400"/>
      </a:dk2>
      <a:lt2>
        <a:srgbClr val="BCBEC0"/>
      </a:lt2>
      <a:accent1>
        <a:srgbClr val="000000"/>
      </a:accent1>
      <a:accent2>
        <a:srgbClr val="BE0F34"/>
      </a:accent2>
      <a:accent3>
        <a:srgbClr val="EF8200"/>
      </a:accent3>
      <a:accent4>
        <a:srgbClr val="007987"/>
      </a:accent4>
      <a:accent5>
        <a:srgbClr val="05BAB7"/>
      </a:accent5>
      <a:accent6>
        <a:srgbClr val="019B35"/>
      </a:accent6>
      <a:hlink>
        <a:srgbClr val="1DE7FF"/>
      </a:hlink>
      <a:folHlink>
        <a:srgbClr val="2BFD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err="1" smtClean="0">
            <a:latin typeface="Arial" pitchFamily="34" charset="0"/>
            <a:cs typeface="Arial"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49DB80692F6849BBB85B88BD7E251E" ma:contentTypeVersion="49" ma:contentTypeDescription="" ma:contentTypeScope="" ma:versionID="4202e3cc60ddbde23ac5ad50dbb91338">
  <xsd:schema xmlns:xsd="http://www.w3.org/2001/XMLSchema" xmlns:xs="http://www.w3.org/2001/XMLSchema" xmlns:p="http://schemas.microsoft.com/office/2006/metadata/properties" xmlns:ns1="http://schemas.microsoft.com/sharepoint/v3" xmlns:ns2="d1f628b7-dc6e-45dc-9245-e5ecf578f20b" xmlns:ns3="bbd4acb0-43d6-4317-ab0b-803dc468f016" targetNamespace="http://schemas.microsoft.com/office/2006/metadata/properties" ma:root="true" ma:fieldsID="23aed2d8c0f55666662c75d8f1fd6e40" ns1:_="" ns2:_="" ns3:_="">
    <xsd:import namespace="http://schemas.microsoft.com/sharepoint/v3"/>
    <xsd:import namespace="d1f628b7-dc6e-45dc-9245-e5ecf578f20b"/>
    <xsd:import namespace="bbd4acb0-43d6-4317-ab0b-803dc468f016"/>
    <xsd:element name="properties">
      <xsd:complexType>
        <xsd:sequence>
          <xsd:element name="documentManagement">
            <xsd:complexType>
              <xsd:all>
                <xsd:element ref="ns2:Document_x0020_Date" minOccurs="0"/>
                <xsd:element ref="ns2:Document_x0020_Type" minOccurs="0"/>
                <xsd:element ref="ns2:Description0" minOccurs="0"/>
                <xsd:element ref="ns2:Keywords0" minOccurs="0"/>
                <xsd:element ref="ns2:Description_x0020_2" minOccurs="0"/>
                <xsd:element ref="ns2:Action" minOccurs="0"/>
                <xsd:element ref="ns1:PublishingStartDate" minOccurs="0"/>
                <xsd:element ref="ns1:PublishingExpirationDate"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3"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4"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1f628b7-dc6e-45dc-9245-e5ecf578f20b" elementFormDefault="qualified">
    <xsd:import namespace="http://schemas.microsoft.com/office/2006/documentManagement/types"/>
    <xsd:import namespace="http://schemas.microsoft.com/office/infopath/2007/PartnerControls"/>
    <xsd:element name="Document_x0020_Date" ma:index="2" nillable="true" ma:displayName="Document Date" ma:format="DateOnly" ma:internalName="Document_x0020_Date">
      <xsd:simpleType>
        <xsd:restriction base="dms:DateTime"/>
      </xsd:simpleType>
    </xsd:element>
    <xsd:element name="Document_x0020_Type" ma:index="3" nillable="true" ma:displayName="Document Type" ma:format="Dropdown" ma:internalName="Document_x0020_Type" ma:readOnly="false">
      <xsd:simpleType>
        <xsd:restriction base="dms:Choice">
          <xsd:enumeration value="Agenda"/>
          <xsd:enumeration value="Draft Agenda"/>
          <xsd:enumeration value="Minutes"/>
          <xsd:enumeration value="Information"/>
        </xsd:restriction>
      </xsd:simpleType>
    </xsd:element>
    <xsd:element name="Description0" ma:index="4" nillable="true" ma:displayName="Description" ma:internalName="Description0" ma:readOnly="false">
      <xsd:simpleType>
        <xsd:restriction base="dms:Note">
          <xsd:maxLength value="255"/>
        </xsd:restriction>
      </xsd:simpleType>
    </xsd:element>
    <xsd:element name="Keywords0" ma:index="5" nillable="true" ma:displayName="Keywords" ma:internalName="Keywords0" ma:readOnly="false">
      <xsd:simpleType>
        <xsd:restriction base="dms:Text">
          <xsd:maxLength value="255"/>
        </xsd:restriction>
      </xsd:simpleType>
    </xsd:element>
    <xsd:element name="Description_x0020_2" ma:index="6" nillable="true" ma:displayName="Description 2" ma:internalName="Description_x0020_2" ma:readOnly="false">
      <xsd:simpleType>
        <xsd:restriction base="dms:Note">
          <xsd:maxLength value="255"/>
        </xsd:restriction>
      </xsd:simpleType>
    </xsd:element>
    <xsd:element name="Action" ma:index="12" nillable="true" ma:displayName="Action" ma:default="Keep" ma:format="Dropdown" ma:internalName="Action" ma:readOnly="false">
      <xsd:simpleType>
        <xsd:restriction base="dms:Choice">
          <xsd:enumeration value="Archive"/>
          <xsd:enumeration value="Delete"/>
          <xsd:enumeration value="HTML"/>
          <xsd:enumeration value="Keep"/>
        </xsd:restriction>
      </xsd:simpleType>
    </xsd:element>
  </xsd:schema>
  <xsd:schema xmlns:xsd="http://www.w3.org/2001/XMLSchema" xmlns:xs="http://www.w3.org/2001/XMLSchema" xmlns:dms="http://schemas.microsoft.com/office/2006/documentManagement/types" xmlns:pc="http://schemas.microsoft.com/office/infopath/2007/PartnerControls" targetNamespace="bbd4acb0-43d6-4317-ab0b-803dc468f016" elementFormDefault="qualified">
    <xsd:import namespace="http://schemas.microsoft.com/office/2006/documentManagement/types"/>
    <xsd:import namespace="http://schemas.microsoft.com/office/infopath/2007/PartnerControls"/>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Date xmlns="d1f628b7-dc6e-45dc-9245-e5ecf578f20b" xsi:nil="true"/>
    <Action xmlns="d1f628b7-dc6e-45dc-9245-e5ecf578f20b">Keep</Action>
    <Keywords0 xmlns="d1f628b7-dc6e-45dc-9245-e5ecf578f20b" xsi:nil="true"/>
    <Description_x0020_2 xmlns="d1f628b7-dc6e-45dc-9245-e5ecf578f20b" xsi:nil="true"/>
    <Document_x0020_Type xmlns="d1f628b7-dc6e-45dc-9245-e5ecf578f20b" xsi:nil="true"/>
    <Description0 xmlns="d1f628b7-dc6e-45dc-9245-e5ecf578f20b" xsi:nil="true"/>
    <PublishingExpirationDate xmlns="http://schemas.microsoft.com/sharepoint/v3" xsi:nil="true"/>
    <PublishingStartDate xmlns="http://schemas.microsoft.com/sharepoint/v3" xsi:nil="true"/>
    <_dlc_DocId xmlns="bbd4acb0-43d6-4317-ab0b-803dc468f016">V7HW2WYZSAY5-2102554853-11365</_dlc_DocId>
    <_dlc_DocIdUrl xmlns="bbd4acb0-43d6-4317-ab0b-803dc468f016">
      <Url>https://share.ansi.org/_layouts/15/DocIdRedir.aspx?ID=V7HW2WYZSAY5-2102554853-11365</Url>
      <Description>V7HW2WYZSAY5-2102554853-11365</Description>
    </_dlc_DocIdUrl>
  </documentManagement>
</p:properties>
</file>

<file path=customXml/itemProps1.xml><?xml version="1.0" encoding="utf-8"?>
<ds:datastoreItem xmlns:ds="http://schemas.openxmlformats.org/officeDocument/2006/customXml" ds:itemID="{96733B6B-56A1-4FFC-BDB0-ABB20A24611B}"/>
</file>

<file path=customXml/itemProps2.xml><?xml version="1.0" encoding="utf-8"?>
<ds:datastoreItem xmlns:ds="http://schemas.openxmlformats.org/officeDocument/2006/customXml" ds:itemID="{58908729-64C1-4450-8E68-E664F0489E72}"/>
</file>

<file path=customXml/itemProps3.xml><?xml version="1.0" encoding="utf-8"?>
<ds:datastoreItem xmlns:ds="http://schemas.openxmlformats.org/officeDocument/2006/customXml" ds:itemID="{0E170628-C6A3-4088-9883-83CF7B7EA153}"/>
</file>

<file path=customXml/itemProps4.xml><?xml version="1.0" encoding="utf-8"?>
<ds:datastoreItem xmlns:ds="http://schemas.openxmlformats.org/officeDocument/2006/customXml" ds:itemID="{75A71678-6A1D-4CB7-A7FD-E9426779C0F0}"/>
</file>

<file path=docProps/app.xml><?xml version="1.0" encoding="utf-8"?>
<Properties xmlns="http://schemas.openxmlformats.org/officeDocument/2006/extended-properties" xmlns:vt="http://schemas.openxmlformats.org/officeDocument/2006/docPropsVTypes">
  <Template/>
  <TotalTime>0</TotalTime>
  <Words>2218</Words>
  <Application>Microsoft Office PowerPoint</Application>
  <PresentationFormat>On-screen Show (4:3)</PresentationFormat>
  <Paragraphs>302</Paragraphs>
  <Slides>22</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 Unicode MS</vt:lpstr>
      <vt:lpstr>Geneva</vt:lpstr>
      <vt:lpstr>MS PGothic</vt:lpstr>
      <vt:lpstr>SimSun</vt:lpstr>
      <vt:lpstr>Arial</vt:lpstr>
      <vt:lpstr>Helvetica</vt:lpstr>
      <vt:lpstr>UL Advanced 011011</vt:lpstr>
      <vt:lpstr>UL9540 Overview: Safety for Energy  Storage Systems</vt:lpstr>
      <vt:lpstr>Leader in Advanced Battery Safety Science</vt:lpstr>
      <vt:lpstr>Battery Science converted to UL 9540</vt:lpstr>
      <vt:lpstr>UL 9540 - Scope</vt:lpstr>
      <vt:lpstr>UL 9540 Safety Approach </vt:lpstr>
      <vt:lpstr>UL 9540 Scope</vt:lpstr>
      <vt:lpstr>Potential Hazards Associated with  Energy Storage Systems</vt:lpstr>
      <vt:lpstr>Safety Analysis Approach </vt:lpstr>
      <vt:lpstr>Safety Analysis Approach</vt:lpstr>
      <vt:lpstr>Referenced Critical Standards </vt:lpstr>
      <vt:lpstr>Construction Criteria</vt:lpstr>
      <vt:lpstr>Overview of UL 9540 Construction Criteria</vt:lpstr>
      <vt:lpstr>Overview of UL 9540 Construction Criteria</vt:lpstr>
      <vt:lpstr>Overview of Construction Requirements</vt:lpstr>
      <vt:lpstr>Overview of Construction Requirements</vt:lpstr>
      <vt:lpstr>Overview of UL 9540 Construction Criteria</vt:lpstr>
      <vt:lpstr>Overview of UL 9540 Construction Criteria</vt:lpstr>
      <vt:lpstr>Overview of UL 9540 Construction Criteria</vt:lpstr>
      <vt:lpstr>Testing Criteria</vt:lpstr>
      <vt:lpstr>Overview of UL 9540 Tests</vt:lpstr>
      <vt:lpstr>Summary</vt:lpstr>
      <vt:lpstr>Thank you     Ngiyabonga         Dankie    Ken Boyce Kenneth.p.boyce@ul.com</vt:lpstr>
    </vt:vector>
  </TitlesOfParts>
  <Company>CBX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UL9540 Overview</dc:title>
  <dc:creator>Rene Moreno</dc:creator>
  <cp:lastModifiedBy>Boyce, Kenneth P.</cp:lastModifiedBy>
  <cp:revision>337</cp:revision>
  <cp:lastPrinted>2014-09-30T18:07:24Z</cp:lastPrinted>
  <dcterms:created xsi:type="dcterms:W3CDTF">2011-12-02T22:30:53Z</dcterms:created>
  <dcterms:modified xsi:type="dcterms:W3CDTF">2017-02-20T23:17:37Z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0x0101006A49DB80692F6849BBB85B88BD7E251E</vt:lpwstr>
  </property>
  <property fmtid="{D5CDD505-2E9C-101B-9397-08002B2CF9AE}" pid="3" name="_dlc_DocIdItemGuid">
    <vt:lpwstr>951ad878-8ce2-44e8-a248-54a075da03ac</vt:lpwstr>
  </property>
</Properties>
</file>